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125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12.10.2024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A535B2-5BB5-4354-8989-2A6D2220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713" y="427384"/>
            <a:ext cx="8607287" cy="2007704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spcAft>
                <a:spcPts val="800"/>
              </a:spcAft>
            </a:pPr>
            <a:r>
              <a:rPr lang="pl-PL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</a:t>
            </a:r>
            <a:r>
              <a:rPr lang="en-GB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Motives and Risks in the Acceptance of Augmented Reality in Young E-Consumers’ Decisions: Cross-Countries Qualitative Research</a:t>
            </a:r>
            <a:br>
              <a:rPr lang="pl-P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2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Małgorzata BARTOSIK-PURGAT, Tomasz GRZEGORCZYK, Monika GUZEK, Wiktoria RAKOWSKA, Patricia BALBOA, </a:t>
            </a:r>
            <a:r>
              <a:rPr lang="pl-PL" sz="12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Ryne</a:t>
            </a:r>
            <a:r>
              <a:rPr lang="pl-PL" sz="12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A. JOHNSON</a:t>
            </a:r>
            <a:b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Poznań</a:t>
            </a:r>
            <a:r>
              <a:rPr lang="en-US" sz="1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University of Economics and Business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147" y="2435087"/>
            <a:ext cx="8855765" cy="432352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MAIN OBJECTIVE</a:t>
            </a:r>
            <a:r>
              <a:rPr lang="pl-PL" sz="1800" b="1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18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paper's main objective is to answer RQs about the significance of factors</a:t>
            </a:r>
            <a:r>
              <a:rPr lang="pl-PL" sz="18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affecting the acceptance of AR technologies by young e-commerce consumers in different countries.</a:t>
            </a:r>
            <a:endParaRPr lang="pl-PL" sz="1800" kern="1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100" b="1" kern="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RQ1: </a:t>
            </a:r>
            <a:r>
              <a:rPr lang="en-US" sz="1800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What </a:t>
            </a:r>
            <a:r>
              <a:rPr lang="en-US" sz="1800" i="1" u="sng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motives and risks </a:t>
            </a:r>
            <a:r>
              <a:rPr lang="en-US" sz="1800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influence young consumers' acceptance of AR in e-commerce?</a:t>
            </a:r>
            <a:endParaRPr lang="pl-PL" sz="1800" kern="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RQ1a: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hedonic motivation, effort, and performance expectancy </a:t>
            </a:r>
            <a:r>
              <a:rPr lang="en-AU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motivate</a:t>
            </a:r>
            <a:r>
              <a:rPr lang="pl-PL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young</a:t>
            </a:r>
            <a:endParaRPr lang="pl-PL" sz="18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1800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consumers' acceptance of AR in e-commerce?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RQ1b: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perceived AR-driven purchase and perceived privacy risks impact young </a:t>
            </a:r>
            <a:r>
              <a:rPr lang="pl-PL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        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consumers' acceptance of AR in e-commerce?</a:t>
            </a:r>
            <a:endParaRPr lang="pl-PL" sz="1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RQ2: </a:t>
            </a:r>
            <a:r>
              <a:rPr lang="en-US" sz="1800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Are there any differences in the degree of AR acceptance in e-commerce among young consumers from diverse cultures? </a:t>
            </a:r>
            <a:endParaRPr lang="pl-PL" sz="1800" kern="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1800" kern="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THEORETICAL BACKGROUND: 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consumer acceptance theories (TAM, UTAUT, UTAUT2)</a:t>
            </a:r>
            <a:endParaRPr lang="pl-PL" sz="1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study was </a:t>
            </a:r>
            <a:r>
              <a:rPr lang="pl-PL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partly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funded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by the National Science Centre (Poland), grant no. 2022/47/B/HS4/00448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by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Minister of Science under the “Regional Initiative for Excellence” </a:t>
            </a:r>
            <a:r>
              <a:rPr lang="pl-PL" sz="1200" i="1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rogramme</a:t>
            </a:r>
            <a:r>
              <a:rPr lang="en-US" sz="12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1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836A79-04E2-211A-C6D4-434190D3C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28EBDEEF-0722-2B14-B90C-DA24F7E86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147" y="1749287"/>
            <a:ext cx="8855765" cy="5009322"/>
          </a:xfrm>
        </p:spPr>
        <p:txBody>
          <a:bodyPr>
            <a:noAutofit/>
          </a:bodyPr>
          <a:lstStyle/>
          <a:p>
            <a:pPr lvl="0" algn="l">
              <a:lnSpc>
                <a:spcPct val="107000"/>
              </a:lnSpc>
            </a:pPr>
            <a:r>
              <a:rPr lang="en-US" sz="1800" b="1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RESEARCH METHODS</a:t>
            </a:r>
            <a:r>
              <a:rPr lang="pl-PL" sz="1800" b="1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narrative literature review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based on Emerald and Science Direct Databases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Primary research method: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Focus Group Interviews (FGIs) – six focus groups (two interviews in each country) with a short experiment (February-April 2024), qualitative analysis with the use of MAXQDA </a:t>
            </a:r>
            <a:endParaRPr lang="pl-PL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Primary research sample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Poland, South Korea and the United States, consumers belong to Gen Z (born between 1996 and 2015)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 category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glasses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1800" kern="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1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kern="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kern="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i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i="1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study was </a:t>
            </a:r>
            <a:r>
              <a:rPr lang="pl-PL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partly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funded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by the National Science Centre (Poland), grant no. 2022/47/B/HS4/00448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Minister of Science under the “Regional Initiative for </a:t>
            </a:r>
            <a:endParaRPr lang="pl-PL" sz="1200" i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Excellence” 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rogramme</a:t>
            </a:r>
            <a:r>
              <a:rPr lang="en-US" sz="12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1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737A591-2213-A71A-A6C9-C1D6395190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23" y="4030898"/>
            <a:ext cx="2319778" cy="1813647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7F21B832-FAF9-AE59-9094-59111055B6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960" y="3826565"/>
            <a:ext cx="2803598" cy="1813647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D3B985AC-2810-EEDF-B77E-3709FE72D84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017" y="3429000"/>
            <a:ext cx="2566260" cy="2052599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DED915B3-28C3-FDE2-DC4A-D3B4762FA314}"/>
              </a:ext>
            </a:extLst>
          </p:cNvPr>
          <p:cNvSpPr txBox="1"/>
          <p:nvPr/>
        </p:nvSpPr>
        <p:spPr>
          <a:xfrm>
            <a:off x="974035" y="5386840"/>
            <a:ext cx="696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Poland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AC964A86-84CB-6C7E-5CFE-84FA7A4752FE}"/>
              </a:ext>
            </a:extLst>
          </p:cNvPr>
          <p:cNvSpPr txBox="1"/>
          <p:nvPr/>
        </p:nvSpPr>
        <p:spPr>
          <a:xfrm>
            <a:off x="4567029" y="4100059"/>
            <a:ext cx="10718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/>
              <a:t>South</a:t>
            </a:r>
            <a:r>
              <a:rPr lang="pl-PL" sz="1400" dirty="0"/>
              <a:t> Korea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0444129-F4CE-4862-E100-1711A0688330}"/>
              </a:ext>
            </a:extLst>
          </p:cNvPr>
          <p:cNvSpPr txBox="1"/>
          <p:nvPr/>
        </p:nvSpPr>
        <p:spPr>
          <a:xfrm>
            <a:off x="6603672" y="5481598"/>
            <a:ext cx="14770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The United </a:t>
            </a:r>
            <a:r>
              <a:rPr lang="pl-PL" sz="1400" dirty="0" err="1"/>
              <a:t>States</a:t>
            </a:r>
            <a:endParaRPr lang="pl-PL" sz="1400" dirty="0"/>
          </a:p>
        </p:txBody>
      </p:sp>
      <p:sp>
        <p:nvSpPr>
          <p:cNvPr id="11" name="Tytuł 10">
            <a:extLst>
              <a:ext uri="{FF2B5EF4-FFF2-40B4-BE49-F238E27FC236}">
                <a16:creationId xmlns:a16="http://schemas.microsoft.com/office/drawing/2014/main" id="{205C830E-95D9-DF56-872D-047AF1CA8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V="1">
            <a:off x="685800" y="1013454"/>
            <a:ext cx="7301671" cy="108909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7323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3C0C0D-1687-CA09-C064-C3F75F88B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C52535-EE31-9AC7-95E2-8AD691444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642" y="447262"/>
            <a:ext cx="8269358" cy="1798981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spcAft>
                <a:spcPts val="800"/>
              </a:spcAft>
            </a:pPr>
            <a:r>
              <a:rPr lang="pl-PL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6FDE7C3-EDF1-2014-FFEE-F406554D7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147" y="1351722"/>
            <a:ext cx="8855765" cy="540688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RESULTS: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Hedonic motivation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American</a:t>
            </a:r>
            <a:r>
              <a:rPr lang="pl-P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-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 in e-commerce </a:t>
            </a:r>
            <a:r>
              <a:rPr lang="pl-PL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fun, “pretty cool,” etc.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Korean</a:t>
            </a:r>
            <a:r>
              <a:rPr lang="pl-P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-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 in e-commerce could be fun, but with friends and at the beginning of use.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</a:t>
            </a:r>
            <a:r>
              <a:rPr lang="pl-P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 is less enthusiasm; it may be more fun for younger and older people than the participants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` </a:t>
            </a:r>
            <a:r>
              <a:rPr lang="pl-PL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1800" b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Effort expectancy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groups indicated that AR technology is easy to use and intuitive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does not require much effort to cope with.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05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expectancy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Almost</a:t>
            </a:r>
            <a:r>
              <a:rPr lang="pl-PL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l-PL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pl-PL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groups</a:t>
            </a:r>
            <a:r>
              <a:rPr lang="pl-PL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convenience and comfort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time-saving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providing a large amount of information about the product</a:t>
            </a:r>
            <a:r>
              <a:rPr lang="pl-PL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Almost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l-PL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groups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fear of disappointment with the purchased product, i.e., that it will be different in reality than it looked online, and the risk of sharing and storing personal data.</a:t>
            </a:r>
            <a:endParaRPr lang="pl-PL" sz="12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study was </a:t>
            </a:r>
            <a:r>
              <a:rPr lang="pl-PL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partly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funded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by the National Science Centre (Poland), grant no. 2022/47/B/HS4/00448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by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Minister of Science under the “Regional Initiative for Excellence” 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rogramme</a:t>
            </a:r>
            <a:r>
              <a:rPr lang="en-US" sz="12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1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352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6444FD-C727-6C44-F782-8E5A335B8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3270EA-92A5-1741-71A6-865DF743E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642" y="447262"/>
            <a:ext cx="8269358" cy="1798981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spcAft>
                <a:spcPts val="800"/>
              </a:spcAft>
            </a:pPr>
            <a:r>
              <a:rPr lang="pl-PL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35B2368-FE03-A18A-1B70-88671D651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147" y="1898374"/>
            <a:ext cx="8855765" cy="451236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NEW in OUR RESEARCH?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8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group of motivators</a:t>
            </a: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information performance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can be added as a factor influencing AR use in e-commerce.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8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group of risks</a:t>
            </a: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there are health concerns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that sitting at home in isolation and buying online with AR may negatively affect people's mental health. Nevertheless, </a:t>
            </a:r>
            <a:r>
              <a:rPr lang="en-A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identified about </a:t>
            </a: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young people's lack of willingness to socialize, ability to communicate, and capacity to form relationships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kern="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i="1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i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i="1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study was </a:t>
            </a:r>
            <a:r>
              <a:rPr lang="pl-PL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partly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funded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by the National Science Centre (Poland), grant no. 2022/47/B/HS4/00448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 by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Minister of Science under the “Regional Initiative for </a:t>
            </a:r>
            <a:r>
              <a:rPr lang="pl-PL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Excellence” </a:t>
            </a:r>
            <a:r>
              <a:rPr lang="pl-PL" sz="1200" i="1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i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rogramme</a:t>
            </a:r>
            <a:r>
              <a:rPr lang="en-US" sz="12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1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26998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3437</TotalTime>
  <Words>646</Words>
  <Application>Microsoft Office PowerPoint</Application>
  <PresentationFormat>Pokaz na ekranie (4:3)</PresentationFormat>
  <Paragraphs>63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Prezentacja programu PowerPoint</vt:lpstr>
      <vt:lpstr>                        Motives and Risks in the Acceptance of Augmented Reality in Young E-Consumers’ Decisions: Cross-Countries Qualitative Research Małgorzata BARTOSIK-PURGAT, Tomasz GRZEGORCZYK, Monika GUZEK, Wiktoria RAKOWSKA, Patricia BALBOA, Ryne A. JOHNSON Poznań University of Economics and Business</vt:lpstr>
      <vt:lpstr>Prezentacja programu PowerPoint</vt:lpstr>
      <vt:lpstr>                        </vt:lpstr>
      <vt:lpstr>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Małgorzata Purgat</cp:lastModifiedBy>
  <cp:revision>7</cp:revision>
  <dcterms:created xsi:type="dcterms:W3CDTF">2024-09-12T16:00:15Z</dcterms:created>
  <dcterms:modified xsi:type="dcterms:W3CDTF">2024-10-12T12:45:27Z</dcterms:modified>
</cp:coreProperties>
</file>