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1459" y="1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A144470-E18F-4A31-A880-B8E394798488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0DCEDF4E-1CAE-459F-9AFA-0C1D92053844}">
      <dgm:prSet phldrT="[Tekst]" custT="1"/>
      <dgm:spPr/>
      <dgm:t>
        <a:bodyPr/>
        <a:lstStyle/>
        <a:p>
          <a:r>
            <a:rPr lang="pl-PL" sz="1200" b="1" dirty="0">
              <a:solidFill>
                <a:schemeClr val="bg1"/>
              </a:solidFill>
            </a:rPr>
            <a:t>ZZL wg. Modelu Harwardzkieg</a:t>
          </a:r>
          <a:r>
            <a:rPr lang="pl-PL" sz="1050" b="1" dirty="0">
              <a:solidFill>
                <a:schemeClr val="bg1"/>
              </a:solidFill>
            </a:rPr>
            <a:t>o</a:t>
          </a:r>
        </a:p>
      </dgm:t>
    </dgm:pt>
    <dgm:pt modelId="{F0A80968-F7F0-499E-9FF8-A039C6ABC162}" type="parTrans" cxnId="{C81E28EA-AEC6-4B6D-B428-018CAA57FE1E}">
      <dgm:prSet/>
      <dgm:spPr/>
      <dgm:t>
        <a:bodyPr/>
        <a:lstStyle/>
        <a:p>
          <a:endParaRPr lang="pl-PL"/>
        </a:p>
      </dgm:t>
    </dgm:pt>
    <dgm:pt modelId="{3D0C9B84-35C8-47B4-BABA-D8B2C45E96B4}" type="sibTrans" cxnId="{C81E28EA-AEC6-4B6D-B428-018CAA57FE1E}">
      <dgm:prSet/>
      <dgm:spPr/>
      <dgm:t>
        <a:bodyPr/>
        <a:lstStyle/>
        <a:p>
          <a:endParaRPr lang="pl-PL"/>
        </a:p>
      </dgm:t>
    </dgm:pt>
    <dgm:pt modelId="{209DEF5F-9B7A-4AEC-955F-17DA19D02B79}">
      <dgm:prSet phldrT="[Tekst]" custT="1"/>
      <dgm:spPr/>
      <dgm:t>
        <a:bodyPr/>
        <a:lstStyle/>
        <a:p>
          <a:r>
            <a:rPr lang="pl-PL" sz="1050" b="1" dirty="0"/>
            <a:t>System wynagrodzeń</a:t>
          </a:r>
        </a:p>
      </dgm:t>
    </dgm:pt>
    <dgm:pt modelId="{12215A33-AF85-4988-A034-23906860A24C}" type="parTrans" cxnId="{AD4EB1B3-B9A4-4E65-9339-50A50A0EE812}">
      <dgm:prSet/>
      <dgm:spPr/>
      <dgm:t>
        <a:bodyPr/>
        <a:lstStyle/>
        <a:p>
          <a:endParaRPr lang="pl-PL"/>
        </a:p>
      </dgm:t>
    </dgm:pt>
    <dgm:pt modelId="{921BB7FB-B1E5-44B8-AB57-1C4C5A2979BB}" type="sibTrans" cxnId="{AD4EB1B3-B9A4-4E65-9339-50A50A0EE812}">
      <dgm:prSet/>
      <dgm:spPr/>
      <dgm:t>
        <a:bodyPr/>
        <a:lstStyle/>
        <a:p>
          <a:endParaRPr lang="pl-PL"/>
        </a:p>
      </dgm:t>
    </dgm:pt>
    <dgm:pt modelId="{DC1A1C09-6B10-4178-B648-695FD2073DBA}">
      <dgm:prSet phldrT="[Tekst]" custT="1"/>
      <dgm:spPr/>
      <dgm:t>
        <a:bodyPr/>
        <a:lstStyle/>
        <a:p>
          <a:r>
            <a:rPr lang="pl-PL" sz="1050" b="1" dirty="0"/>
            <a:t>Partycypacja pracowników</a:t>
          </a:r>
        </a:p>
      </dgm:t>
    </dgm:pt>
    <dgm:pt modelId="{5C1EB3D1-DD2C-48BC-884E-69389887C1DD}" type="parTrans" cxnId="{D3163703-0D6D-41C6-9D36-872450DCE309}">
      <dgm:prSet/>
      <dgm:spPr/>
      <dgm:t>
        <a:bodyPr/>
        <a:lstStyle/>
        <a:p>
          <a:endParaRPr lang="pl-PL"/>
        </a:p>
      </dgm:t>
    </dgm:pt>
    <dgm:pt modelId="{5C90923C-C78E-4B58-A8FD-9DF8616A75CE}" type="sibTrans" cxnId="{D3163703-0D6D-41C6-9D36-872450DCE309}">
      <dgm:prSet/>
      <dgm:spPr/>
      <dgm:t>
        <a:bodyPr/>
        <a:lstStyle/>
        <a:p>
          <a:endParaRPr lang="pl-PL"/>
        </a:p>
      </dgm:t>
    </dgm:pt>
    <dgm:pt modelId="{B558D6AB-DCC4-4E37-BD7A-68E6BAF6E646}">
      <dgm:prSet phldrT="[Tekst]" custT="1"/>
      <dgm:spPr/>
      <dgm:t>
        <a:bodyPr/>
        <a:lstStyle/>
        <a:p>
          <a:r>
            <a:rPr lang="pl-PL" sz="1050" b="1" dirty="0"/>
            <a:t>Przepływ pracowników</a:t>
          </a:r>
        </a:p>
      </dgm:t>
    </dgm:pt>
    <dgm:pt modelId="{896A4A27-4944-4338-B918-1DB9DE608082}" type="parTrans" cxnId="{5B51D44A-6781-4D3D-AC9B-4A8880BE4A12}">
      <dgm:prSet/>
      <dgm:spPr/>
      <dgm:t>
        <a:bodyPr/>
        <a:lstStyle/>
        <a:p>
          <a:endParaRPr lang="pl-PL"/>
        </a:p>
      </dgm:t>
    </dgm:pt>
    <dgm:pt modelId="{F893983E-4561-4A87-85E6-BE88EA88D53E}" type="sibTrans" cxnId="{5B51D44A-6781-4D3D-AC9B-4A8880BE4A12}">
      <dgm:prSet/>
      <dgm:spPr/>
      <dgm:t>
        <a:bodyPr/>
        <a:lstStyle/>
        <a:p>
          <a:endParaRPr lang="pl-PL"/>
        </a:p>
      </dgm:t>
    </dgm:pt>
    <dgm:pt modelId="{ADBD3D72-F973-4D53-A2C0-0C8171A7CC5F}">
      <dgm:prSet phldrT="[Tekst]" custT="1"/>
      <dgm:spPr/>
      <dgm:t>
        <a:bodyPr/>
        <a:lstStyle/>
        <a:p>
          <a:r>
            <a:rPr lang="pl-PL" sz="1100" b="1" dirty="0"/>
            <a:t>System pracy</a:t>
          </a:r>
        </a:p>
      </dgm:t>
    </dgm:pt>
    <dgm:pt modelId="{20F13F07-DCD9-4757-B891-311A68A94A36}" type="parTrans" cxnId="{C339211F-4DDD-4FEA-BD1F-95D927A46826}">
      <dgm:prSet/>
      <dgm:spPr/>
      <dgm:t>
        <a:bodyPr/>
        <a:lstStyle/>
        <a:p>
          <a:endParaRPr lang="pl-PL"/>
        </a:p>
      </dgm:t>
    </dgm:pt>
    <dgm:pt modelId="{3EE5D21D-28E6-44B6-B2FA-1024F27EAD52}" type="sibTrans" cxnId="{C339211F-4DDD-4FEA-BD1F-95D927A46826}">
      <dgm:prSet/>
      <dgm:spPr/>
      <dgm:t>
        <a:bodyPr/>
        <a:lstStyle/>
        <a:p>
          <a:endParaRPr lang="pl-PL"/>
        </a:p>
      </dgm:t>
    </dgm:pt>
    <dgm:pt modelId="{3C677C24-857A-4E20-BD1A-FC581C5570DB}" type="pres">
      <dgm:prSet presAssocID="{BA144470-E18F-4A31-A880-B8E394798488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164A6D15-D5F1-466C-8050-109892410C4E}" type="pres">
      <dgm:prSet presAssocID="{0DCEDF4E-1CAE-459F-9AFA-0C1D92053844}" presName="centerShape" presStyleLbl="node0" presStyleIdx="0" presStyleCnt="1" custScaleX="134769" custScaleY="127666"/>
      <dgm:spPr/>
    </dgm:pt>
    <dgm:pt modelId="{5A216E40-A5BA-4E82-AA6A-E6F8ADA4BE76}" type="pres">
      <dgm:prSet presAssocID="{12215A33-AF85-4988-A034-23906860A24C}" presName="Name9" presStyleLbl="parChTrans1D2" presStyleIdx="0" presStyleCnt="4"/>
      <dgm:spPr/>
    </dgm:pt>
    <dgm:pt modelId="{91165032-88B6-468C-A2BA-19C233FE934A}" type="pres">
      <dgm:prSet presAssocID="{12215A33-AF85-4988-A034-23906860A24C}" presName="connTx" presStyleLbl="parChTrans1D2" presStyleIdx="0" presStyleCnt="4"/>
      <dgm:spPr/>
    </dgm:pt>
    <dgm:pt modelId="{AF908E71-E08D-432C-BDC2-D1DB23126FC6}" type="pres">
      <dgm:prSet presAssocID="{209DEF5F-9B7A-4AEC-955F-17DA19D02B79}" presName="node" presStyleLbl="node1" presStyleIdx="0" presStyleCnt="4" custScaleX="122191">
        <dgm:presLayoutVars>
          <dgm:bulletEnabled val="1"/>
        </dgm:presLayoutVars>
      </dgm:prSet>
      <dgm:spPr/>
    </dgm:pt>
    <dgm:pt modelId="{5A6CF258-D905-4D10-85A5-6BB6DD4D918A}" type="pres">
      <dgm:prSet presAssocID="{5C1EB3D1-DD2C-48BC-884E-69389887C1DD}" presName="Name9" presStyleLbl="parChTrans1D2" presStyleIdx="1" presStyleCnt="4"/>
      <dgm:spPr/>
    </dgm:pt>
    <dgm:pt modelId="{1CECF120-0191-4B09-A94E-65D4E1190E7C}" type="pres">
      <dgm:prSet presAssocID="{5C1EB3D1-DD2C-48BC-884E-69389887C1DD}" presName="connTx" presStyleLbl="parChTrans1D2" presStyleIdx="1" presStyleCnt="4"/>
      <dgm:spPr/>
    </dgm:pt>
    <dgm:pt modelId="{605C2686-7E26-462D-951B-00040BFE3E91}" type="pres">
      <dgm:prSet presAssocID="{DC1A1C09-6B10-4178-B648-695FD2073DBA}" presName="node" presStyleLbl="node1" presStyleIdx="1" presStyleCnt="4" custScaleX="116577">
        <dgm:presLayoutVars>
          <dgm:bulletEnabled val="1"/>
        </dgm:presLayoutVars>
      </dgm:prSet>
      <dgm:spPr/>
    </dgm:pt>
    <dgm:pt modelId="{319953A4-D2BE-463D-BA56-53D990C9168E}" type="pres">
      <dgm:prSet presAssocID="{896A4A27-4944-4338-B918-1DB9DE608082}" presName="Name9" presStyleLbl="parChTrans1D2" presStyleIdx="2" presStyleCnt="4"/>
      <dgm:spPr/>
    </dgm:pt>
    <dgm:pt modelId="{D4722646-6885-4FEA-A75C-48AC9BA8F116}" type="pres">
      <dgm:prSet presAssocID="{896A4A27-4944-4338-B918-1DB9DE608082}" presName="connTx" presStyleLbl="parChTrans1D2" presStyleIdx="2" presStyleCnt="4"/>
      <dgm:spPr/>
    </dgm:pt>
    <dgm:pt modelId="{1F286AFA-2715-4EFA-93A3-C414A1FB4E06}" type="pres">
      <dgm:prSet presAssocID="{B558D6AB-DCC4-4E37-BD7A-68E6BAF6E646}" presName="node" presStyleLbl="node1" presStyleIdx="2" presStyleCnt="4" custScaleX="129379">
        <dgm:presLayoutVars>
          <dgm:bulletEnabled val="1"/>
        </dgm:presLayoutVars>
      </dgm:prSet>
      <dgm:spPr/>
    </dgm:pt>
    <dgm:pt modelId="{1FDACF73-1548-47DE-B497-94AE5830FE5B}" type="pres">
      <dgm:prSet presAssocID="{20F13F07-DCD9-4757-B891-311A68A94A36}" presName="Name9" presStyleLbl="parChTrans1D2" presStyleIdx="3" presStyleCnt="4"/>
      <dgm:spPr/>
    </dgm:pt>
    <dgm:pt modelId="{CE929000-75A4-4DC4-85F4-6B0EDC7769D4}" type="pres">
      <dgm:prSet presAssocID="{20F13F07-DCD9-4757-B891-311A68A94A36}" presName="connTx" presStyleLbl="parChTrans1D2" presStyleIdx="3" presStyleCnt="4"/>
      <dgm:spPr/>
    </dgm:pt>
    <dgm:pt modelId="{801ACDBF-8E90-4D2F-A437-7FA8F203E404}" type="pres">
      <dgm:prSet presAssocID="{ADBD3D72-F973-4D53-A2C0-0C8171A7CC5F}" presName="node" presStyleLbl="node1" presStyleIdx="3" presStyleCnt="4">
        <dgm:presLayoutVars>
          <dgm:bulletEnabled val="1"/>
        </dgm:presLayoutVars>
      </dgm:prSet>
      <dgm:spPr/>
    </dgm:pt>
  </dgm:ptLst>
  <dgm:cxnLst>
    <dgm:cxn modelId="{D3163703-0D6D-41C6-9D36-872450DCE309}" srcId="{0DCEDF4E-1CAE-459F-9AFA-0C1D92053844}" destId="{DC1A1C09-6B10-4178-B648-695FD2073DBA}" srcOrd="1" destOrd="0" parTransId="{5C1EB3D1-DD2C-48BC-884E-69389887C1DD}" sibTransId="{5C90923C-C78E-4B58-A8FD-9DF8616A75CE}"/>
    <dgm:cxn modelId="{240C0B08-EB3D-4E82-A9BB-B5CE71B08AF3}" type="presOf" srcId="{5C1EB3D1-DD2C-48BC-884E-69389887C1DD}" destId="{1CECF120-0191-4B09-A94E-65D4E1190E7C}" srcOrd="1" destOrd="0" presId="urn:microsoft.com/office/officeart/2005/8/layout/radial1"/>
    <dgm:cxn modelId="{D4F09E0B-7971-4F1F-8D16-357E79893D5F}" type="presOf" srcId="{896A4A27-4944-4338-B918-1DB9DE608082}" destId="{319953A4-D2BE-463D-BA56-53D990C9168E}" srcOrd="0" destOrd="0" presId="urn:microsoft.com/office/officeart/2005/8/layout/radial1"/>
    <dgm:cxn modelId="{C339211F-4DDD-4FEA-BD1F-95D927A46826}" srcId="{0DCEDF4E-1CAE-459F-9AFA-0C1D92053844}" destId="{ADBD3D72-F973-4D53-A2C0-0C8171A7CC5F}" srcOrd="3" destOrd="0" parTransId="{20F13F07-DCD9-4757-B891-311A68A94A36}" sibTransId="{3EE5D21D-28E6-44B6-B2FA-1024F27EAD52}"/>
    <dgm:cxn modelId="{1E2A432F-70A9-4A9B-B9BF-E091D4CCF239}" type="presOf" srcId="{5C1EB3D1-DD2C-48BC-884E-69389887C1DD}" destId="{5A6CF258-D905-4D10-85A5-6BB6DD4D918A}" srcOrd="0" destOrd="0" presId="urn:microsoft.com/office/officeart/2005/8/layout/radial1"/>
    <dgm:cxn modelId="{93E4795C-3C23-49BE-8203-7C5F7FDEA240}" type="presOf" srcId="{0DCEDF4E-1CAE-459F-9AFA-0C1D92053844}" destId="{164A6D15-D5F1-466C-8050-109892410C4E}" srcOrd="0" destOrd="0" presId="urn:microsoft.com/office/officeart/2005/8/layout/radial1"/>
    <dgm:cxn modelId="{5C1DAF61-E8A9-4A4C-94A6-EA7C25295E1A}" type="presOf" srcId="{12215A33-AF85-4988-A034-23906860A24C}" destId="{91165032-88B6-468C-A2BA-19C233FE934A}" srcOrd="1" destOrd="0" presId="urn:microsoft.com/office/officeart/2005/8/layout/radial1"/>
    <dgm:cxn modelId="{26B3A142-3A52-48C2-862B-2069EE50A707}" type="presOf" srcId="{20F13F07-DCD9-4757-B891-311A68A94A36}" destId="{1FDACF73-1548-47DE-B497-94AE5830FE5B}" srcOrd="0" destOrd="0" presId="urn:microsoft.com/office/officeart/2005/8/layout/radial1"/>
    <dgm:cxn modelId="{5B51D44A-6781-4D3D-AC9B-4A8880BE4A12}" srcId="{0DCEDF4E-1CAE-459F-9AFA-0C1D92053844}" destId="{B558D6AB-DCC4-4E37-BD7A-68E6BAF6E646}" srcOrd="2" destOrd="0" parTransId="{896A4A27-4944-4338-B918-1DB9DE608082}" sibTransId="{F893983E-4561-4A87-85E6-BE88EA88D53E}"/>
    <dgm:cxn modelId="{B5894F4B-5B56-4DD1-8A64-499711ACFD86}" type="presOf" srcId="{12215A33-AF85-4988-A034-23906860A24C}" destId="{5A216E40-A5BA-4E82-AA6A-E6F8ADA4BE76}" srcOrd="0" destOrd="0" presId="urn:microsoft.com/office/officeart/2005/8/layout/radial1"/>
    <dgm:cxn modelId="{EEABF16D-41F9-48A6-A7EA-FDDF9EE9EE9A}" type="presOf" srcId="{DC1A1C09-6B10-4178-B648-695FD2073DBA}" destId="{605C2686-7E26-462D-951B-00040BFE3E91}" srcOrd="0" destOrd="0" presId="urn:microsoft.com/office/officeart/2005/8/layout/radial1"/>
    <dgm:cxn modelId="{983E1D76-E74E-4350-BE1A-84F9E3D25B89}" type="presOf" srcId="{209DEF5F-9B7A-4AEC-955F-17DA19D02B79}" destId="{AF908E71-E08D-432C-BDC2-D1DB23126FC6}" srcOrd="0" destOrd="0" presId="urn:microsoft.com/office/officeart/2005/8/layout/radial1"/>
    <dgm:cxn modelId="{9063A0A9-712D-453B-B497-AB18CB29BA2F}" type="presOf" srcId="{896A4A27-4944-4338-B918-1DB9DE608082}" destId="{D4722646-6885-4FEA-A75C-48AC9BA8F116}" srcOrd="1" destOrd="0" presId="urn:microsoft.com/office/officeart/2005/8/layout/radial1"/>
    <dgm:cxn modelId="{EF055FAE-24F9-44A8-931D-7BB03F8D19FD}" type="presOf" srcId="{20F13F07-DCD9-4757-B891-311A68A94A36}" destId="{CE929000-75A4-4DC4-85F4-6B0EDC7769D4}" srcOrd="1" destOrd="0" presId="urn:microsoft.com/office/officeart/2005/8/layout/radial1"/>
    <dgm:cxn modelId="{D71058B1-66A2-4903-9599-66593F51F9C8}" type="presOf" srcId="{B558D6AB-DCC4-4E37-BD7A-68E6BAF6E646}" destId="{1F286AFA-2715-4EFA-93A3-C414A1FB4E06}" srcOrd="0" destOrd="0" presId="urn:microsoft.com/office/officeart/2005/8/layout/radial1"/>
    <dgm:cxn modelId="{AD4EB1B3-B9A4-4E65-9339-50A50A0EE812}" srcId="{0DCEDF4E-1CAE-459F-9AFA-0C1D92053844}" destId="{209DEF5F-9B7A-4AEC-955F-17DA19D02B79}" srcOrd="0" destOrd="0" parTransId="{12215A33-AF85-4988-A034-23906860A24C}" sibTransId="{921BB7FB-B1E5-44B8-AB57-1C4C5A2979BB}"/>
    <dgm:cxn modelId="{9CDF03E0-BC0C-4341-AB3F-0498A4F2A544}" type="presOf" srcId="{BA144470-E18F-4A31-A880-B8E394798488}" destId="{3C677C24-857A-4E20-BD1A-FC581C5570DB}" srcOrd="0" destOrd="0" presId="urn:microsoft.com/office/officeart/2005/8/layout/radial1"/>
    <dgm:cxn modelId="{C81E28EA-AEC6-4B6D-B428-018CAA57FE1E}" srcId="{BA144470-E18F-4A31-A880-B8E394798488}" destId="{0DCEDF4E-1CAE-459F-9AFA-0C1D92053844}" srcOrd="0" destOrd="0" parTransId="{F0A80968-F7F0-499E-9FF8-A039C6ABC162}" sibTransId="{3D0C9B84-35C8-47B4-BABA-D8B2C45E96B4}"/>
    <dgm:cxn modelId="{E1CE80F1-F6F1-492B-A0FC-FD0FA5E9FF57}" type="presOf" srcId="{ADBD3D72-F973-4D53-A2C0-0C8171A7CC5F}" destId="{801ACDBF-8E90-4D2F-A437-7FA8F203E404}" srcOrd="0" destOrd="0" presId="urn:microsoft.com/office/officeart/2005/8/layout/radial1"/>
    <dgm:cxn modelId="{2C1BEFF3-AF4D-41BF-B35E-41DF21A1B907}" type="presParOf" srcId="{3C677C24-857A-4E20-BD1A-FC581C5570DB}" destId="{164A6D15-D5F1-466C-8050-109892410C4E}" srcOrd="0" destOrd="0" presId="urn:microsoft.com/office/officeart/2005/8/layout/radial1"/>
    <dgm:cxn modelId="{535D4A8A-F8C0-458B-8B9D-79C0DF30672E}" type="presParOf" srcId="{3C677C24-857A-4E20-BD1A-FC581C5570DB}" destId="{5A216E40-A5BA-4E82-AA6A-E6F8ADA4BE76}" srcOrd="1" destOrd="0" presId="urn:microsoft.com/office/officeart/2005/8/layout/radial1"/>
    <dgm:cxn modelId="{6E1ADB8E-5DAD-417D-B24F-9721F77A2CB4}" type="presParOf" srcId="{5A216E40-A5BA-4E82-AA6A-E6F8ADA4BE76}" destId="{91165032-88B6-468C-A2BA-19C233FE934A}" srcOrd="0" destOrd="0" presId="urn:microsoft.com/office/officeart/2005/8/layout/radial1"/>
    <dgm:cxn modelId="{B51B5450-C655-4BB9-9BA8-ADA5BE20C7BC}" type="presParOf" srcId="{3C677C24-857A-4E20-BD1A-FC581C5570DB}" destId="{AF908E71-E08D-432C-BDC2-D1DB23126FC6}" srcOrd="2" destOrd="0" presId="urn:microsoft.com/office/officeart/2005/8/layout/radial1"/>
    <dgm:cxn modelId="{3372FEAC-478B-4B52-910F-516017AFCB70}" type="presParOf" srcId="{3C677C24-857A-4E20-BD1A-FC581C5570DB}" destId="{5A6CF258-D905-4D10-85A5-6BB6DD4D918A}" srcOrd="3" destOrd="0" presId="urn:microsoft.com/office/officeart/2005/8/layout/radial1"/>
    <dgm:cxn modelId="{CA2CED85-5499-4E8A-A7B2-2AF41FC03FB9}" type="presParOf" srcId="{5A6CF258-D905-4D10-85A5-6BB6DD4D918A}" destId="{1CECF120-0191-4B09-A94E-65D4E1190E7C}" srcOrd="0" destOrd="0" presId="urn:microsoft.com/office/officeart/2005/8/layout/radial1"/>
    <dgm:cxn modelId="{953BF7FD-4466-4CD2-8409-80D556BBDEFB}" type="presParOf" srcId="{3C677C24-857A-4E20-BD1A-FC581C5570DB}" destId="{605C2686-7E26-462D-951B-00040BFE3E91}" srcOrd="4" destOrd="0" presId="urn:microsoft.com/office/officeart/2005/8/layout/radial1"/>
    <dgm:cxn modelId="{4A2C98FF-4AA3-4F24-8573-EFDB3FE1A820}" type="presParOf" srcId="{3C677C24-857A-4E20-BD1A-FC581C5570DB}" destId="{319953A4-D2BE-463D-BA56-53D990C9168E}" srcOrd="5" destOrd="0" presId="urn:microsoft.com/office/officeart/2005/8/layout/radial1"/>
    <dgm:cxn modelId="{091187B6-10C6-4841-BE37-6D9A17B256BA}" type="presParOf" srcId="{319953A4-D2BE-463D-BA56-53D990C9168E}" destId="{D4722646-6885-4FEA-A75C-48AC9BA8F116}" srcOrd="0" destOrd="0" presId="urn:microsoft.com/office/officeart/2005/8/layout/radial1"/>
    <dgm:cxn modelId="{D1116786-1827-4EC1-B154-86EB890C382C}" type="presParOf" srcId="{3C677C24-857A-4E20-BD1A-FC581C5570DB}" destId="{1F286AFA-2715-4EFA-93A3-C414A1FB4E06}" srcOrd="6" destOrd="0" presId="urn:microsoft.com/office/officeart/2005/8/layout/radial1"/>
    <dgm:cxn modelId="{4B6DA1ED-9435-42F0-9122-0374E07F2B53}" type="presParOf" srcId="{3C677C24-857A-4E20-BD1A-FC581C5570DB}" destId="{1FDACF73-1548-47DE-B497-94AE5830FE5B}" srcOrd="7" destOrd="0" presId="urn:microsoft.com/office/officeart/2005/8/layout/radial1"/>
    <dgm:cxn modelId="{B43ADE60-408E-4F03-B7F7-0F988F49DB0D}" type="presParOf" srcId="{1FDACF73-1548-47DE-B497-94AE5830FE5B}" destId="{CE929000-75A4-4DC4-85F4-6B0EDC7769D4}" srcOrd="0" destOrd="0" presId="urn:microsoft.com/office/officeart/2005/8/layout/radial1"/>
    <dgm:cxn modelId="{526A4C72-8755-451A-8A03-A86C784A21E1}" type="presParOf" srcId="{3C677C24-857A-4E20-BD1A-FC581C5570DB}" destId="{801ACDBF-8E90-4D2F-A437-7FA8F203E404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4A6D15-D5F1-466C-8050-109892410C4E}">
      <dsp:nvSpPr>
        <dsp:cNvPr id="0" name=""/>
        <dsp:cNvSpPr/>
      </dsp:nvSpPr>
      <dsp:spPr>
        <a:xfrm>
          <a:off x="1216595" y="1222309"/>
          <a:ext cx="1399589" cy="132582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b="1" kern="1200" dirty="0">
              <a:solidFill>
                <a:schemeClr val="bg1"/>
              </a:solidFill>
            </a:rPr>
            <a:t>ZZL wg. Modelu Harwardzkieg</a:t>
          </a:r>
          <a:r>
            <a:rPr lang="pl-PL" sz="1050" b="1" kern="1200" dirty="0">
              <a:solidFill>
                <a:schemeClr val="bg1"/>
              </a:solidFill>
            </a:rPr>
            <a:t>o</a:t>
          </a:r>
        </a:p>
      </dsp:txBody>
      <dsp:txXfrm>
        <a:off x="1421560" y="1416471"/>
        <a:ext cx="989659" cy="937499"/>
      </dsp:txXfrm>
    </dsp:sp>
    <dsp:sp modelId="{5A216E40-A5BA-4E82-AA6A-E6F8ADA4BE76}">
      <dsp:nvSpPr>
        <dsp:cNvPr id="0" name=""/>
        <dsp:cNvSpPr/>
      </dsp:nvSpPr>
      <dsp:spPr>
        <a:xfrm rot="16200000">
          <a:off x="1831581" y="1113650"/>
          <a:ext cx="169616" cy="47700"/>
        </a:xfrm>
        <a:custGeom>
          <a:avLst/>
          <a:gdLst/>
          <a:ahLst/>
          <a:cxnLst/>
          <a:rect l="0" t="0" r="0" b="0"/>
          <a:pathLst>
            <a:path>
              <a:moveTo>
                <a:pt x="0" y="23850"/>
              </a:moveTo>
              <a:lnTo>
                <a:pt x="169616" y="2385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500" kern="1200"/>
        </a:p>
      </dsp:txBody>
      <dsp:txXfrm>
        <a:off x="1912149" y="1133260"/>
        <a:ext cx="8480" cy="8480"/>
      </dsp:txXfrm>
    </dsp:sp>
    <dsp:sp modelId="{AF908E71-E08D-432C-BDC2-D1DB23126FC6}">
      <dsp:nvSpPr>
        <dsp:cNvPr id="0" name=""/>
        <dsp:cNvSpPr/>
      </dsp:nvSpPr>
      <dsp:spPr>
        <a:xfrm>
          <a:off x="1281907" y="14182"/>
          <a:ext cx="1268965" cy="103850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50" b="1" kern="1200" dirty="0"/>
            <a:t>System wynagrodzeń</a:t>
          </a:r>
        </a:p>
      </dsp:txBody>
      <dsp:txXfrm>
        <a:off x="1467743" y="166268"/>
        <a:ext cx="897293" cy="734337"/>
      </dsp:txXfrm>
    </dsp:sp>
    <dsp:sp modelId="{5A6CF258-D905-4D10-85A5-6BB6DD4D918A}">
      <dsp:nvSpPr>
        <dsp:cNvPr id="0" name=""/>
        <dsp:cNvSpPr/>
      </dsp:nvSpPr>
      <dsp:spPr>
        <a:xfrm>
          <a:off x="2616184" y="1861370"/>
          <a:ext cx="46656" cy="47700"/>
        </a:xfrm>
        <a:custGeom>
          <a:avLst/>
          <a:gdLst/>
          <a:ahLst/>
          <a:cxnLst/>
          <a:rect l="0" t="0" r="0" b="0"/>
          <a:pathLst>
            <a:path>
              <a:moveTo>
                <a:pt x="0" y="23850"/>
              </a:moveTo>
              <a:lnTo>
                <a:pt x="46656" y="2385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500" kern="1200"/>
        </a:p>
      </dsp:txBody>
      <dsp:txXfrm>
        <a:off x="2638346" y="1884054"/>
        <a:ext cx="2332" cy="2332"/>
      </dsp:txXfrm>
    </dsp:sp>
    <dsp:sp modelId="{605C2686-7E26-462D-951B-00040BFE3E91}">
      <dsp:nvSpPr>
        <dsp:cNvPr id="0" name=""/>
        <dsp:cNvSpPr/>
      </dsp:nvSpPr>
      <dsp:spPr>
        <a:xfrm>
          <a:off x="2662841" y="1365966"/>
          <a:ext cx="1210663" cy="103850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50" b="1" kern="1200" dirty="0"/>
            <a:t>Partycypacja pracowników</a:t>
          </a:r>
        </a:p>
      </dsp:txBody>
      <dsp:txXfrm>
        <a:off x="2840138" y="1518052"/>
        <a:ext cx="856069" cy="734337"/>
      </dsp:txXfrm>
    </dsp:sp>
    <dsp:sp modelId="{319953A4-D2BE-463D-BA56-53D990C9168E}">
      <dsp:nvSpPr>
        <dsp:cNvPr id="0" name=""/>
        <dsp:cNvSpPr/>
      </dsp:nvSpPr>
      <dsp:spPr>
        <a:xfrm rot="5400000">
          <a:off x="1831581" y="2609090"/>
          <a:ext cx="169616" cy="47700"/>
        </a:xfrm>
        <a:custGeom>
          <a:avLst/>
          <a:gdLst/>
          <a:ahLst/>
          <a:cxnLst/>
          <a:rect l="0" t="0" r="0" b="0"/>
          <a:pathLst>
            <a:path>
              <a:moveTo>
                <a:pt x="0" y="23850"/>
              </a:moveTo>
              <a:lnTo>
                <a:pt x="169616" y="2385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500" kern="1200"/>
        </a:p>
      </dsp:txBody>
      <dsp:txXfrm>
        <a:off x="1912149" y="2628700"/>
        <a:ext cx="8480" cy="8480"/>
      </dsp:txXfrm>
    </dsp:sp>
    <dsp:sp modelId="{1F286AFA-2715-4EFA-93A3-C414A1FB4E06}">
      <dsp:nvSpPr>
        <dsp:cNvPr id="0" name=""/>
        <dsp:cNvSpPr/>
      </dsp:nvSpPr>
      <dsp:spPr>
        <a:xfrm>
          <a:off x="1244583" y="2717749"/>
          <a:ext cx="1343613" cy="103850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050" b="1" kern="1200" dirty="0"/>
            <a:t>Przepływ pracowników</a:t>
          </a:r>
        </a:p>
      </dsp:txBody>
      <dsp:txXfrm>
        <a:off x="1441351" y="2869835"/>
        <a:ext cx="950077" cy="734337"/>
      </dsp:txXfrm>
    </dsp:sp>
    <dsp:sp modelId="{1FDACF73-1548-47DE-B497-94AE5830FE5B}">
      <dsp:nvSpPr>
        <dsp:cNvPr id="0" name=""/>
        <dsp:cNvSpPr/>
      </dsp:nvSpPr>
      <dsp:spPr>
        <a:xfrm rot="10800000">
          <a:off x="1083861" y="1861370"/>
          <a:ext cx="132733" cy="47700"/>
        </a:xfrm>
        <a:custGeom>
          <a:avLst/>
          <a:gdLst/>
          <a:ahLst/>
          <a:cxnLst/>
          <a:rect l="0" t="0" r="0" b="0"/>
          <a:pathLst>
            <a:path>
              <a:moveTo>
                <a:pt x="0" y="23850"/>
              </a:moveTo>
              <a:lnTo>
                <a:pt x="132733" y="2385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500" kern="1200"/>
        </a:p>
      </dsp:txBody>
      <dsp:txXfrm rot="10800000">
        <a:off x="1146910" y="1881902"/>
        <a:ext cx="6636" cy="6636"/>
      </dsp:txXfrm>
    </dsp:sp>
    <dsp:sp modelId="{801ACDBF-8E90-4D2F-A437-7FA8F203E404}">
      <dsp:nvSpPr>
        <dsp:cNvPr id="0" name=""/>
        <dsp:cNvSpPr/>
      </dsp:nvSpPr>
      <dsp:spPr>
        <a:xfrm>
          <a:off x="45352" y="1365966"/>
          <a:ext cx="1038509" cy="103850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b="1" kern="1200" dirty="0"/>
            <a:t>System pracy</a:t>
          </a:r>
        </a:p>
      </dsp:txBody>
      <dsp:txXfrm>
        <a:off x="197438" y="1518052"/>
        <a:ext cx="734337" cy="7343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10.10.2024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72506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10.10.2024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74253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10.10.2024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61403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10.10.2024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4137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10.10.2024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28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10.10.2024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37277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10.10.2024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34552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10.10.2024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71655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10.10.2024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14031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10.10.2024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21709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10.10.2024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0347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673A0D-CBA7-42CF-9081-12D8A850B1A1}" type="datetimeFigureOut">
              <a:rPr lang="pl-PL" smtClean="0"/>
              <a:t>10.10.2024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49054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4216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AA535B2-5BB5-4354-8989-2A6D2220E4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53951" y="1320806"/>
            <a:ext cx="6904654" cy="1254443"/>
          </a:xfrm>
        </p:spPr>
        <p:txBody>
          <a:bodyPr>
            <a:noAutofit/>
          </a:bodyPr>
          <a:lstStyle/>
          <a:p>
            <a:r>
              <a:rPr lang="pl-PL" sz="2800" b="1" dirty="0"/>
              <a:t>Zarządzanie zasobami ludzkimi w wybranej JST wg. Modelu Harwardzkiego</a:t>
            </a:r>
            <a:br>
              <a:rPr lang="pl-PL" sz="2800" b="1" dirty="0"/>
            </a:br>
            <a:r>
              <a:rPr lang="pl-PL" sz="2800" b="1" dirty="0"/>
              <a:t>                       </a:t>
            </a:r>
            <a:r>
              <a:rPr lang="pl-PL" sz="1800" b="1" dirty="0"/>
              <a:t>dr Katarzyna </a:t>
            </a:r>
            <a:r>
              <a:rPr lang="pl-PL" sz="1800" b="1" dirty="0" err="1"/>
              <a:t>Batorowska</a:t>
            </a:r>
            <a:br>
              <a:rPr lang="pl-PL" sz="1800" b="1" dirty="0"/>
            </a:br>
            <a:r>
              <a:rPr lang="pl-PL" sz="1800" b="1" dirty="0"/>
              <a:t>                                       Akademia Wymiaru Sprawiedliwości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D1B062A5-DB65-4BC8-9D06-EE4FE00F7B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873829"/>
            <a:ext cx="9246636" cy="4282751"/>
          </a:xfrm>
        </p:spPr>
        <p:txBody>
          <a:bodyPr>
            <a:normAutofit/>
          </a:bodyPr>
          <a:lstStyle/>
          <a:p>
            <a:endParaRPr lang="pl-PL" sz="3800" dirty="0"/>
          </a:p>
          <a:p>
            <a:endParaRPr lang="pl-PL" dirty="0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E20AAEB7-DBE0-9002-8B5C-F582C75B3D3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10033224"/>
              </p:ext>
            </p:extLst>
          </p:nvPr>
        </p:nvGraphicFramePr>
        <p:xfrm>
          <a:off x="5225142" y="2499730"/>
          <a:ext cx="3918857" cy="37704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pole tekstowe 8">
            <a:extLst>
              <a:ext uri="{FF2B5EF4-FFF2-40B4-BE49-F238E27FC236}">
                <a16:creationId xmlns:a16="http://schemas.microsoft.com/office/drawing/2014/main" id="{6B0FBF3E-E39B-4348-5CE8-0B540E5B4F2F}"/>
              </a:ext>
            </a:extLst>
          </p:cNvPr>
          <p:cNvSpPr txBox="1"/>
          <p:nvPr/>
        </p:nvSpPr>
        <p:spPr>
          <a:xfrm>
            <a:off x="186611" y="2056686"/>
            <a:ext cx="525313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/>
              <a:t>Zagrożenia bezpieczeństwa informacyjnego:</a:t>
            </a:r>
          </a:p>
          <a:p>
            <a:r>
              <a:rPr lang="pl-PL" b="1" u="sng" dirty="0"/>
              <a:t>Próby odseparowania pracownika </a:t>
            </a:r>
            <a:r>
              <a:rPr lang="pl-PL" dirty="0"/>
              <a:t>od grupy w celu pozyskania danych,</a:t>
            </a:r>
          </a:p>
          <a:p>
            <a:r>
              <a:rPr lang="pl-PL" b="1" u="sng" dirty="0"/>
              <a:t>Pozyskania danych lub dostępu do nich </a:t>
            </a:r>
            <a:r>
              <a:rPr lang="pl-PL" dirty="0"/>
              <a:t>poprzez zastosowanie komunikatów o charakterze emocjonalnym, odnoszących się do kwestii moralnych,</a:t>
            </a:r>
          </a:p>
          <a:p>
            <a:r>
              <a:rPr lang="pl-PL" b="1" u="sng" dirty="0"/>
              <a:t>Stosowania gróźb lub innych skrajnych emocji </a:t>
            </a:r>
            <a:r>
              <a:rPr lang="pl-PL" dirty="0"/>
              <a:t>w celu pozyskanie danych lub dostępu do nich,</a:t>
            </a:r>
          </a:p>
          <a:p>
            <a:r>
              <a:rPr lang="pl-PL" b="1" u="sng" dirty="0"/>
              <a:t>Niemożność wyznaczenia granic </a:t>
            </a:r>
            <a:r>
              <a:rPr lang="pl-PL" dirty="0"/>
              <a:t>przez pracownika (brak asertywności i odmowy),</a:t>
            </a:r>
          </a:p>
          <a:p>
            <a:r>
              <a:rPr lang="pl-PL" b="1" u="sng" dirty="0"/>
              <a:t>Rozproszenia uwagi pracownika </a:t>
            </a:r>
            <a:r>
              <a:rPr lang="pl-PL" dirty="0"/>
              <a:t>przekazem zbyt dużej ilości informacji o charakterze sprzecznym (konieczność analizy i weryfikacji danych),</a:t>
            </a:r>
          </a:p>
          <a:p>
            <a:r>
              <a:rPr lang="pl-PL" b="1" u="sng" dirty="0"/>
              <a:t>Odwoływania się do kwestii finansowych czy awansu</a:t>
            </a:r>
            <a:r>
              <a:rPr lang="pl-PL" dirty="0"/>
              <a:t> zawodowego/społecznego (poprzez słabo rozwinięte więzi między pracownikami lub pracownikiem a organizacją).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65125F9A-031A-1CBB-83CD-F85618F65F54}"/>
              </a:ext>
            </a:extLst>
          </p:cNvPr>
          <p:cNvSpPr txBox="1"/>
          <p:nvPr/>
        </p:nvSpPr>
        <p:spPr>
          <a:xfrm>
            <a:off x="7781732" y="3592286"/>
            <a:ext cx="11756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b="1" dirty="0"/>
              <a:t>Komunikacja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2D30FE0B-8AD8-99EE-9085-15D7482E1AC0}"/>
              </a:ext>
            </a:extLst>
          </p:cNvPr>
          <p:cNvSpPr txBox="1"/>
          <p:nvPr/>
        </p:nvSpPr>
        <p:spPr>
          <a:xfrm>
            <a:off x="7716416" y="5840963"/>
            <a:ext cx="11756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b="1" dirty="0"/>
              <a:t>Delegacja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714ACA65-651C-08F6-16C0-EC3D0CBE1E30}"/>
              </a:ext>
            </a:extLst>
          </p:cNvPr>
          <p:cNvSpPr txBox="1"/>
          <p:nvPr/>
        </p:nvSpPr>
        <p:spPr>
          <a:xfrm>
            <a:off x="7781732" y="2873829"/>
            <a:ext cx="111034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b="1" dirty="0"/>
              <a:t>Motywacja</a:t>
            </a: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170F02A3-7E34-8C36-1D6E-2946A7CDC215}"/>
              </a:ext>
            </a:extLst>
          </p:cNvPr>
          <p:cNvSpPr txBox="1"/>
          <p:nvPr/>
        </p:nvSpPr>
        <p:spPr>
          <a:xfrm>
            <a:off x="5439747" y="3606282"/>
            <a:ext cx="13809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b="1" dirty="0"/>
              <a:t>Zaangażowanie</a:t>
            </a:r>
          </a:p>
        </p:txBody>
      </p:sp>
    </p:spTree>
    <p:extLst>
      <p:ext uri="{BB962C8B-B14F-4D97-AF65-F5344CB8AC3E}">
        <p14:creationId xmlns:p14="http://schemas.microsoft.com/office/powerpoint/2010/main" val="439915661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</TotalTime>
  <Words>136</Words>
  <Application>Microsoft Office PowerPoint</Application>
  <PresentationFormat>Pokaz na ekranie (4:3)</PresentationFormat>
  <Paragraphs>17</Paragraphs>
  <Slides>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Motyw pakietu Office</vt:lpstr>
      <vt:lpstr>Prezentacja programu PowerPoint</vt:lpstr>
      <vt:lpstr>Zarządzanie zasobami ludzkimi w wybranej JST wg. Modelu Harwardzkiego                        dr Katarzyna Batorowska                                        Akademia Wymiaru Sprawiedliwości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Magdalena Muradin</dc:creator>
  <cp:lastModifiedBy>kasia.hilaria1@outlook.com</cp:lastModifiedBy>
  <cp:revision>4</cp:revision>
  <dcterms:created xsi:type="dcterms:W3CDTF">2024-09-12T16:00:15Z</dcterms:created>
  <dcterms:modified xsi:type="dcterms:W3CDTF">2024-10-10T10:26:06Z</dcterms:modified>
</cp:coreProperties>
</file>