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9" r:id="rId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07" autoAdjust="0"/>
    <p:restoredTop sz="94660"/>
  </p:normalViewPr>
  <p:slideViewPr>
    <p:cSldViewPr snapToGrid="0" showGuides="1">
      <p:cViewPr varScale="1">
        <p:scale>
          <a:sx n="100" d="100"/>
          <a:sy n="100" d="100"/>
        </p:scale>
        <p:origin x="96" y="118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73A0D-CBA7-42CF-9081-12D8A850B1A1}" type="datetimeFigureOut">
              <a:rPr lang="pl-PL" smtClean="0"/>
              <a:t>17.10.2024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3F283-5FE2-4577-855E-004401B14A9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725062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73A0D-CBA7-42CF-9081-12D8A850B1A1}" type="datetimeFigureOut">
              <a:rPr lang="pl-PL" smtClean="0"/>
              <a:t>17.10.2024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3F283-5FE2-4577-855E-004401B14A9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5742530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73A0D-CBA7-42CF-9081-12D8A850B1A1}" type="datetimeFigureOut">
              <a:rPr lang="pl-PL" smtClean="0"/>
              <a:t>17.10.2024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3F283-5FE2-4577-855E-004401B14A9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3614032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73A0D-CBA7-42CF-9081-12D8A850B1A1}" type="datetimeFigureOut">
              <a:rPr lang="pl-PL" smtClean="0"/>
              <a:t>17.10.2024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3F283-5FE2-4577-855E-004401B14A9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741377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73A0D-CBA7-42CF-9081-12D8A850B1A1}" type="datetimeFigureOut">
              <a:rPr lang="pl-PL" smtClean="0"/>
              <a:t>17.10.2024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3F283-5FE2-4577-855E-004401B14A9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6286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73A0D-CBA7-42CF-9081-12D8A850B1A1}" type="datetimeFigureOut">
              <a:rPr lang="pl-PL" smtClean="0"/>
              <a:t>17.10.2024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3F283-5FE2-4577-855E-004401B14A9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372779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73A0D-CBA7-42CF-9081-12D8A850B1A1}" type="datetimeFigureOut">
              <a:rPr lang="pl-PL" smtClean="0"/>
              <a:t>17.10.2024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3F283-5FE2-4577-855E-004401B14A9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6345522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73A0D-CBA7-42CF-9081-12D8A850B1A1}" type="datetimeFigureOut">
              <a:rPr lang="pl-PL" smtClean="0"/>
              <a:t>17.10.2024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3F283-5FE2-4577-855E-004401B14A9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716553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73A0D-CBA7-42CF-9081-12D8A850B1A1}" type="datetimeFigureOut">
              <a:rPr lang="pl-PL" smtClean="0"/>
              <a:t>17.10.2024</a:t>
            </a:fld>
            <a:endParaRPr lang="pl-P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3F283-5FE2-4577-855E-004401B14A9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5140311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73A0D-CBA7-42CF-9081-12D8A850B1A1}" type="datetimeFigureOut">
              <a:rPr lang="pl-PL" smtClean="0"/>
              <a:t>17.10.2024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3F283-5FE2-4577-855E-004401B14A9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7217095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73A0D-CBA7-42CF-9081-12D8A850B1A1}" type="datetimeFigureOut">
              <a:rPr lang="pl-PL" smtClean="0"/>
              <a:t>17.10.2024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3F283-5FE2-4577-855E-004401B14A9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803477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673A0D-CBA7-42CF-9081-12D8A850B1A1}" type="datetimeFigureOut">
              <a:rPr lang="pl-PL" smtClean="0"/>
              <a:t>17.10.2024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F3F283-5FE2-4577-855E-004401B14A9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9490540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542169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ubtitle 6">
            <a:extLst>
              <a:ext uri="{FF2B5EF4-FFF2-40B4-BE49-F238E27FC236}">
                <a16:creationId xmlns:a16="http://schemas.microsoft.com/office/drawing/2014/main" id="{B3E26E62-043E-A4D4-A3E6-0260EF18EF2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PL"/>
          </a:p>
        </p:txBody>
      </p:sp>
      <p:pic>
        <p:nvPicPr>
          <p:cNvPr id="11" name="Picture 4" descr="Identyfikacja wizualna SGH | SGH | Szkoła Główna Handlowa w ...">
            <a:extLst>
              <a:ext uri="{FF2B5EF4-FFF2-40B4-BE49-F238E27FC236}">
                <a16:creationId xmlns:a16="http://schemas.microsoft.com/office/drawing/2014/main" id="{24CDF09A-973F-81D9-B796-50EB97036A1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605" y="1736951"/>
            <a:ext cx="943615" cy="8881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pole tekstowe 6">
            <a:extLst>
              <a:ext uri="{FF2B5EF4-FFF2-40B4-BE49-F238E27FC236}">
                <a16:creationId xmlns:a16="http://schemas.microsoft.com/office/drawing/2014/main" id="{3BB545EC-7558-ED30-EA85-E01F8FBEC233}"/>
              </a:ext>
            </a:extLst>
          </p:cNvPr>
          <p:cNvSpPr txBox="1"/>
          <p:nvPr/>
        </p:nvSpPr>
        <p:spPr>
          <a:xfrm>
            <a:off x="-3408312" y="1993702"/>
            <a:ext cx="164178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1400" dirty="0"/>
              <a:t>Agata </a:t>
            </a:r>
            <a:r>
              <a:rPr lang="pl-PL" sz="1400" dirty="0" err="1"/>
              <a:t>Lulewicz</a:t>
            </a:r>
            <a:r>
              <a:rPr lang="pl-PL" sz="1400" dirty="0"/>
              <a:t>-Sas*; Hanna Kinowska*; Michał Zubek*; Dariusz Danilewicz*</a:t>
            </a:r>
          </a:p>
        </p:txBody>
      </p:sp>
      <p:sp>
        <p:nvSpPr>
          <p:cNvPr id="14" name="Rectangle 84">
            <a:extLst>
              <a:ext uri="{FF2B5EF4-FFF2-40B4-BE49-F238E27FC236}">
                <a16:creationId xmlns:a16="http://schemas.microsoft.com/office/drawing/2014/main" id="{6DA2D9FB-2610-FBCE-A56E-AB7F674A9FA2}"/>
              </a:ext>
            </a:extLst>
          </p:cNvPr>
          <p:cNvSpPr>
            <a:spLocks noChangeArrowheads="1"/>
          </p:cNvSpPr>
          <p:nvPr/>
        </p:nvSpPr>
        <p:spPr bwMode="auto">
          <a:xfrm>
            <a:off x="-2459553" y="2260216"/>
            <a:ext cx="14234558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pl-PL" sz="1000" i="1" dirty="0">
                <a:solidFill>
                  <a:schemeClr val="tx1">
                    <a:lumMod val="50000"/>
                    <a:lumOff val="50000"/>
                  </a:schemeClr>
                </a:solidFill>
                <a:ea typeface="Times New Roman" pitchFamily="18" charset="0"/>
                <a:cs typeface="Arial" pitchFamily="34" charset="0"/>
              </a:rPr>
              <a:t>*Szkoła Główna Handlowa w Warszawie</a:t>
            </a:r>
            <a:endParaRPr kumimoji="0" lang="pl-PL" sz="1000" b="0" i="0" u="none" strike="noStrike" cap="none" normalizeH="0" baseline="0" dirty="0">
              <a:ln>
                <a:noFill/>
              </a:ln>
              <a:solidFill>
                <a:schemeClr val="tx1">
                  <a:lumMod val="50000"/>
                  <a:lumOff val="50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15" name="Rectangle 1">
            <a:extLst>
              <a:ext uri="{FF2B5EF4-FFF2-40B4-BE49-F238E27FC236}">
                <a16:creationId xmlns:a16="http://schemas.microsoft.com/office/drawing/2014/main" id="{B357024F-1402-B908-3284-464724A710C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3211" y="1488156"/>
            <a:ext cx="8286750" cy="5846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304704" rIns="91440" bIns="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GB" b="1" noProof="0" dirty="0">
                <a:solidFill>
                  <a:srgbClr val="067D88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Examining the Impacts of ESG on Employee Engagement: a Study of Generation Z</a:t>
            </a:r>
            <a:endParaRPr kumimoji="0" lang="en-GB" b="1" i="0" u="none" strike="noStrike" cap="none" normalizeH="0" baseline="0" noProof="0" dirty="0">
              <a:ln>
                <a:noFill/>
              </a:ln>
              <a:solidFill>
                <a:srgbClr val="067D88"/>
              </a:solidFill>
              <a:effectLst/>
              <a:latin typeface="+mj-lt"/>
              <a:ea typeface="Times New Roman" pitchFamily="18" charset="0"/>
              <a:cs typeface="Times New Roman" pitchFamily="18" charset="0"/>
            </a:endParaRPr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B3FF3622-6C13-8F0E-7903-B1F86BAD066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8561" y="2533521"/>
            <a:ext cx="8346878" cy="39000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399156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Identyfikacja wizualna SGH | SGH | Szkoła Główna Handlowa w ...">
            <a:extLst>
              <a:ext uri="{FF2B5EF4-FFF2-40B4-BE49-F238E27FC236}">
                <a16:creationId xmlns:a16="http://schemas.microsoft.com/office/drawing/2014/main" id="{54DF0CCF-4F1B-5F3E-F464-281CEC4AFA0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605" y="1736951"/>
            <a:ext cx="943615" cy="8881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Subtitle 6">
            <a:extLst>
              <a:ext uri="{FF2B5EF4-FFF2-40B4-BE49-F238E27FC236}">
                <a16:creationId xmlns:a16="http://schemas.microsoft.com/office/drawing/2014/main" id="{B3E26E62-043E-A4D4-A3E6-0260EF18EF2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PL"/>
          </a:p>
        </p:txBody>
      </p:sp>
      <p:sp>
        <p:nvSpPr>
          <p:cNvPr id="13" name="pole tekstowe 6">
            <a:extLst>
              <a:ext uri="{FF2B5EF4-FFF2-40B4-BE49-F238E27FC236}">
                <a16:creationId xmlns:a16="http://schemas.microsoft.com/office/drawing/2014/main" id="{3BB545EC-7558-ED30-EA85-E01F8FBEC233}"/>
              </a:ext>
            </a:extLst>
          </p:cNvPr>
          <p:cNvSpPr txBox="1"/>
          <p:nvPr/>
        </p:nvSpPr>
        <p:spPr>
          <a:xfrm>
            <a:off x="-3627383" y="1765046"/>
            <a:ext cx="164178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1400" dirty="0"/>
              <a:t>Agata </a:t>
            </a:r>
            <a:r>
              <a:rPr lang="pl-PL" sz="1400" dirty="0" err="1"/>
              <a:t>Lulewicz</a:t>
            </a:r>
            <a:r>
              <a:rPr lang="pl-PL" sz="1400" dirty="0"/>
              <a:t>-Sas*; Hanna Kinowska*; Michał Zubek*; Dariusz Danilewicz*</a:t>
            </a:r>
          </a:p>
        </p:txBody>
      </p:sp>
      <p:sp>
        <p:nvSpPr>
          <p:cNvPr id="14" name="Rectangle 84">
            <a:extLst>
              <a:ext uri="{FF2B5EF4-FFF2-40B4-BE49-F238E27FC236}">
                <a16:creationId xmlns:a16="http://schemas.microsoft.com/office/drawing/2014/main" id="{6DA2D9FB-2610-FBCE-A56E-AB7F674A9FA2}"/>
              </a:ext>
            </a:extLst>
          </p:cNvPr>
          <p:cNvSpPr>
            <a:spLocks noChangeArrowheads="1"/>
          </p:cNvSpPr>
          <p:nvPr/>
        </p:nvSpPr>
        <p:spPr bwMode="auto">
          <a:xfrm>
            <a:off x="-2535750" y="2031616"/>
            <a:ext cx="14234558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pl-PL" sz="1000" i="1" dirty="0">
                <a:solidFill>
                  <a:schemeClr val="tx1">
                    <a:lumMod val="50000"/>
                    <a:lumOff val="50000"/>
                  </a:schemeClr>
                </a:solidFill>
                <a:ea typeface="Times New Roman" pitchFamily="18" charset="0"/>
                <a:cs typeface="Arial" pitchFamily="34" charset="0"/>
              </a:rPr>
              <a:t>*Szkoła Główna Handlowa w Warszawie</a:t>
            </a:r>
            <a:endParaRPr kumimoji="0" lang="pl-PL" sz="1000" b="0" i="0" u="none" strike="noStrike" cap="none" normalizeH="0" baseline="0" dirty="0">
              <a:ln>
                <a:noFill/>
              </a:ln>
              <a:solidFill>
                <a:schemeClr val="tx1">
                  <a:lumMod val="50000"/>
                  <a:lumOff val="50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15" name="Rectangle 1">
            <a:extLst>
              <a:ext uri="{FF2B5EF4-FFF2-40B4-BE49-F238E27FC236}">
                <a16:creationId xmlns:a16="http://schemas.microsoft.com/office/drawing/2014/main" id="{B357024F-1402-B908-3284-464724A710C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7014" y="1259556"/>
            <a:ext cx="8286750" cy="5846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304704" rIns="91440" bIns="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GB" b="1" noProof="0" dirty="0">
                <a:solidFill>
                  <a:srgbClr val="067D88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Examining the Impacts of ESG on Employee Engagement: a Study of Generation Z</a:t>
            </a:r>
            <a:endParaRPr kumimoji="0" lang="en-GB" b="1" i="0" u="none" strike="noStrike" cap="none" normalizeH="0" baseline="0" noProof="0" dirty="0">
              <a:ln>
                <a:noFill/>
              </a:ln>
              <a:solidFill>
                <a:srgbClr val="067D88"/>
              </a:solidFill>
              <a:effectLst/>
              <a:latin typeface="+mj-lt"/>
              <a:ea typeface="Times New Roman" pitchFamily="18" charset="0"/>
              <a:cs typeface="Times New Roman" pitchFamily="18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4BC8D24D-D4C8-CB92-7750-2FF0F4B8A81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8706" y="2238375"/>
            <a:ext cx="6986587" cy="42212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3790213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Motyw pakietu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Motyw pakietu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tyw pakietu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</TotalTime>
  <Words>64</Words>
  <Application>Microsoft Office PowerPoint</Application>
  <PresentationFormat>Pokaz na ekranie (4:3)</PresentationFormat>
  <Paragraphs>6</Paragraphs>
  <Slides>3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Times New Roman</vt:lpstr>
      <vt:lpstr>Motyw pakietu Office</vt:lpstr>
      <vt:lpstr>Prezentacja programu PowerPoint</vt:lpstr>
      <vt:lpstr>Prezentacja programu PowerPoint</vt:lpstr>
      <vt:lpstr>Prezentacja programu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Magdalena Muradin</dc:creator>
  <cp:lastModifiedBy>Michał Zubek</cp:lastModifiedBy>
  <cp:revision>9</cp:revision>
  <dcterms:created xsi:type="dcterms:W3CDTF">2024-09-12T16:00:15Z</dcterms:created>
  <dcterms:modified xsi:type="dcterms:W3CDTF">2024-10-17T15:28:34Z</dcterms:modified>
</cp:coreProperties>
</file>