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96" y="11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B3E26E62-043E-A4D4-A3E6-0260EF18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L"/>
          </a:p>
        </p:txBody>
      </p:sp>
      <p:pic>
        <p:nvPicPr>
          <p:cNvPr id="11" name="Picture 4" descr="Identyfikacja wizualna SGH | SGH | Szkoła Główna Handlowa w ...">
            <a:extLst>
              <a:ext uri="{FF2B5EF4-FFF2-40B4-BE49-F238E27FC236}">
                <a16:creationId xmlns:a16="http://schemas.microsoft.com/office/drawing/2014/main" id="{24CDF09A-973F-81D9-B796-50EB97036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" y="1736951"/>
            <a:ext cx="943615" cy="88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ole tekstowe 6">
            <a:extLst>
              <a:ext uri="{FF2B5EF4-FFF2-40B4-BE49-F238E27FC236}">
                <a16:creationId xmlns:a16="http://schemas.microsoft.com/office/drawing/2014/main" id="{3BB545EC-7558-ED30-EA85-E01F8FBEC233}"/>
              </a:ext>
            </a:extLst>
          </p:cNvPr>
          <p:cNvSpPr txBox="1"/>
          <p:nvPr/>
        </p:nvSpPr>
        <p:spPr>
          <a:xfrm>
            <a:off x="-3408312" y="1993702"/>
            <a:ext cx="1641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Agata </a:t>
            </a:r>
            <a:r>
              <a:rPr lang="pl-PL" sz="1400" dirty="0" err="1"/>
              <a:t>Lulewicz</a:t>
            </a:r>
            <a:r>
              <a:rPr lang="pl-PL" sz="1400" dirty="0"/>
              <a:t>-Sas*; Hanna Kinowska*; Michał Zubek*; Dariusz Danilewicz*</a:t>
            </a:r>
          </a:p>
        </p:txBody>
      </p:sp>
      <p:sp>
        <p:nvSpPr>
          <p:cNvPr id="14" name="Rectangle 84">
            <a:extLst>
              <a:ext uri="{FF2B5EF4-FFF2-40B4-BE49-F238E27FC236}">
                <a16:creationId xmlns:a16="http://schemas.microsoft.com/office/drawing/2014/main" id="{6DA2D9FB-2610-FBCE-A56E-AB7F674A9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9553" y="2260216"/>
            <a:ext cx="142345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l-PL" sz="10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itchFamily="18" charset="0"/>
                <a:cs typeface="Arial" pitchFamily="34" charset="0"/>
              </a:rPr>
              <a:t>*Szkoła Główna Handlowa w Warszawie</a:t>
            </a:r>
            <a:endParaRPr kumimoji="0" lang="pl-PL" sz="1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B357024F-1402-B908-3284-464724A71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211" y="1488156"/>
            <a:ext cx="8286750" cy="58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b="1" noProof="0" dirty="0">
                <a:solidFill>
                  <a:srgbClr val="067D88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Examining the Impacts of ESG on Employee Engagement: a Study of Generation Z</a:t>
            </a:r>
            <a:endParaRPr kumimoji="0" lang="en-GB" b="1" i="0" u="none" strike="noStrike" cap="none" normalizeH="0" baseline="0" noProof="0" dirty="0">
              <a:ln>
                <a:noFill/>
              </a:ln>
              <a:solidFill>
                <a:srgbClr val="067D88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3FF3622-6C13-8F0E-7903-B1F86BAD0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1" y="2533521"/>
            <a:ext cx="8346878" cy="390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dentyfikacja wizualna SGH | SGH | Szkoła Główna Handlowa w ...">
            <a:extLst>
              <a:ext uri="{FF2B5EF4-FFF2-40B4-BE49-F238E27FC236}">
                <a16:creationId xmlns:a16="http://schemas.microsoft.com/office/drawing/2014/main" id="{54DF0CCF-4F1B-5F3E-F464-281CEC4AF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" y="1736951"/>
            <a:ext cx="943615" cy="88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B3E26E62-043E-A4D4-A3E6-0260EF18E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3" name="pole tekstowe 6">
            <a:extLst>
              <a:ext uri="{FF2B5EF4-FFF2-40B4-BE49-F238E27FC236}">
                <a16:creationId xmlns:a16="http://schemas.microsoft.com/office/drawing/2014/main" id="{3BB545EC-7558-ED30-EA85-E01F8FBEC233}"/>
              </a:ext>
            </a:extLst>
          </p:cNvPr>
          <p:cNvSpPr txBox="1"/>
          <p:nvPr/>
        </p:nvSpPr>
        <p:spPr>
          <a:xfrm>
            <a:off x="-3627383" y="1765046"/>
            <a:ext cx="1641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Agata </a:t>
            </a:r>
            <a:r>
              <a:rPr lang="pl-PL" sz="1400" dirty="0" err="1"/>
              <a:t>Lulewicz</a:t>
            </a:r>
            <a:r>
              <a:rPr lang="pl-PL" sz="1400" dirty="0"/>
              <a:t>-Sas*; Hanna Kinowska*; Michał Zubek*; Dariusz Danilewicz*</a:t>
            </a:r>
          </a:p>
        </p:txBody>
      </p:sp>
      <p:sp>
        <p:nvSpPr>
          <p:cNvPr id="14" name="Rectangle 84">
            <a:extLst>
              <a:ext uri="{FF2B5EF4-FFF2-40B4-BE49-F238E27FC236}">
                <a16:creationId xmlns:a16="http://schemas.microsoft.com/office/drawing/2014/main" id="{6DA2D9FB-2610-FBCE-A56E-AB7F674A9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35750" y="2031616"/>
            <a:ext cx="142345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l-PL" sz="10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itchFamily="18" charset="0"/>
                <a:cs typeface="Arial" pitchFamily="34" charset="0"/>
              </a:rPr>
              <a:t>*Szkoła Główna Handlowa w Warszawie</a:t>
            </a:r>
            <a:endParaRPr kumimoji="0" lang="pl-PL" sz="1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B357024F-1402-B908-3284-464724A71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14" y="1259556"/>
            <a:ext cx="8286750" cy="58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b="1" noProof="0" dirty="0">
                <a:solidFill>
                  <a:srgbClr val="067D88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Examining the Impacts of ESG on Employee Engagement: a Study of Generation Z</a:t>
            </a:r>
            <a:endParaRPr kumimoji="0" lang="en-GB" b="1" i="0" u="none" strike="noStrike" cap="none" normalizeH="0" baseline="0" noProof="0" dirty="0">
              <a:ln>
                <a:noFill/>
              </a:ln>
              <a:solidFill>
                <a:srgbClr val="067D88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8D24D-D4C8-CB92-7750-2FF0F4B8A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06" y="2238375"/>
            <a:ext cx="6986587" cy="422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902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64</Words>
  <Application>Microsoft Office PowerPoint</Application>
  <PresentationFormat>Pokaz na ekranie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Michał Zubek</cp:lastModifiedBy>
  <cp:revision>9</cp:revision>
  <dcterms:created xsi:type="dcterms:W3CDTF">2024-09-12T16:00:15Z</dcterms:created>
  <dcterms:modified xsi:type="dcterms:W3CDTF">2024-10-17T15:28:34Z</dcterms:modified>
</cp:coreProperties>
</file>