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4E49"/>
    <a:srgbClr val="D66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15" autoAdjust="0"/>
    <p:restoredTop sz="94660"/>
  </p:normalViewPr>
  <p:slideViewPr>
    <p:cSldViewPr snapToGrid="0" showGuides="1">
      <p:cViewPr>
        <p:scale>
          <a:sx n="170" d="100"/>
          <a:sy n="170" d="100"/>
        </p:scale>
        <p:origin x="1736" y="2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56F355-CDC5-5A40-8C2E-6C6AAC052F69}" type="doc">
      <dgm:prSet loTypeId="urn:microsoft.com/office/officeart/2005/8/layout/hierarchy3" loCatId="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l-PL"/>
        </a:p>
      </dgm:t>
    </dgm:pt>
    <dgm:pt modelId="{63F22738-5A4C-DB4F-B58C-D7F2A9BA7B62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Lepsza komunikacja – szybki przepływ informacji</a:t>
          </a:r>
        </a:p>
      </dgm:t>
    </dgm:pt>
    <dgm:pt modelId="{1440DA08-EF61-CB46-8641-9848881BB606}" type="parTrans" cxnId="{046577C9-60FF-EB4D-AB47-AE99DF44682E}">
      <dgm:prSet/>
      <dgm:spPr/>
      <dgm:t>
        <a:bodyPr/>
        <a:lstStyle/>
        <a:p>
          <a:endParaRPr lang="pl-PL" sz="700"/>
        </a:p>
      </dgm:t>
    </dgm:pt>
    <dgm:pt modelId="{3B63A7A7-F052-9647-828B-00923F88D4DA}" type="sibTrans" cxnId="{046577C9-60FF-EB4D-AB47-AE99DF44682E}">
      <dgm:prSet/>
      <dgm:spPr/>
      <dgm:t>
        <a:bodyPr/>
        <a:lstStyle/>
        <a:p>
          <a:endParaRPr lang="pl-PL" sz="700"/>
        </a:p>
      </dgm:t>
    </dgm:pt>
    <dgm:pt modelId="{C873571B-97C2-4F45-89FA-A3B98FE86F22}">
      <dgm:prSet phldrT="[Tekst]" custT="1"/>
      <dgm:spPr/>
      <dgm:t>
        <a:bodyPr/>
        <a:lstStyle/>
        <a:p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Slack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F23BE-89FF-834D-9C29-D7C2903B2DD4}" type="parTrans" cxnId="{0CA99097-21D5-7B48-B0D6-32D175F6B8B1}">
      <dgm:prSet/>
      <dgm:spPr/>
      <dgm:t>
        <a:bodyPr/>
        <a:lstStyle/>
        <a:p>
          <a:endParaRPr lang="pl-PL" sz="700"/>
        </a:p>
      </dgm:t>
    </dgm:pt>
    <dgm:pt modelId="{0915A746-3B92-8446-B61C-DE5D49AF4B7A}" type="sibTrans" cxnId="{0CA99097-21D5-7B48-B0D6-32D175F6B8B1}">
      <dgm:prSet/>
      <dgm:spPr/>
      <dgm:t>
        <a:bodyPr/>
        <a:lstStyle/>
        <a:p>
          <a:endParaRPr lang="pl-PL" sz="700"/>
        </a:p>
      </dgm:t>
    </dgm:pt>
    <dgm:pt modelId="{C404C021-BF7A-BE4A-94B9-3741A7D9DE58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Zarządzanie zadaniami – organizacja zadań i śledzenie postępów</a:t>
          </a:r>
        </a:p>
      </dgm:t>
    </dgm:pt>
    <dgm:pt modelId="{627CE92B-7C71-EE4E-87DE-C041833E00E3}" type="parTrans" cxnId="{4DF2E299-6FA7-2043-BD80-09616F8AE28B}">
      <dgm:prSet/>
      <dgm:spPr/>
      <dgm:t>
        <a:bodyPr/>
        <a:lstStyle/>
        <a:p>
          <a:endParaRPr lang="pl-PL" sz="700"/>
        </a:p>
      </dgm:t>
    </dgm:pt>
    <dgm:pt modelId="{44DFA442-DDAA-AE42-8CE3-BE16059B884A}" type="sibTrans" cxnId="{4DF2E299-6FA7-2043-BD80-09616F8AE28B}">
      <dgm:prSet/>
      <dgm:spPr/>
      <dgm:t>
        <a:bodyPr/>
        <a:lstStyle/>
        <a:p>
          <a:endParaRPr lang="pl-PL" sz="700"/>
        </a:p>
      </dgm:t>
    </dgm:pt>
    <dgm:pt modelId="{E0941A36-9B1C-7C47-B08C-DACB6A07CFDD}">
      <dgm:prSet phldrT="[Tekst]" custT="1"/>
      <dgm:spPr/>
      <dgm:t>
        <a:bodyPr/>
        <a:lstStyle/>
        <a:p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Trello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022CF-684A-574A-98BD-6528FEE99B39}" type="parTrans" cxnId="{828739E6-308E-704A-BEDB-71E8F25A441C}">
      <dgm:prSet/>
      <dgm:spPr/>
      <dgm:t>
        <a:bodyPr/>
        <a:lstStyle/>
        <a:p>
          <a:endParaRPr lang="pl-PL" sz="700"/>
        </a:p>
      </dgm:t>
    </dgm:pt>
    <dgm:pt modelId="{0466F630-EE1F-0D4D-B6EA-04273B4EDC56}" type="sibTrans" cxnId="{828739E6-308E-704A-BEDB-71E8F25A441C}">
      <dgm:prSet/>
      <dgm:spPr/>
      <dgm:t>
        <a:bodyPr/>
        <a:lstStyle/>
        <a:p>
          <a:endParaRPr lang="pl-PL" sz="700"/>
        </a:p>
      </dgm:t>
    </dgm:pt>
    <dgm:pt modelId="{53A48A32-0FEA-1D4F-A901-69374F211D59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Współpraca w czasie rzeczywistym – jednoczesna praca nad dokumentami</a:t>
          </a:r>
        </a:p>
      </dgm:t>
    </dgm:pt>
    <dgm:pt modelId="{6FFC2B94-8723-8942-B339-5B8604E3AC01}" type="parTrans" cxnId="{ABEBA648-0409-D24B-96C0-F50D28E4BE3A}">
      <dgm:prSet/>
      <dgm:spPr/>
      <dgm:t>
        <a:bodyPr/>
        <a:lstStyle/>
        <a:p>
          <a:endParaRPr lang="pl-PL" sz="700"/>
        </a:p>
      </dgm:t>
    </dgm:pt>
    <dgm:pt modelId="{6D6555C6-2336-DA48-84AC-D885FCF84F08}" type="sibTrans" cxnId="{ABEBA648-0409-D24B-96C0-F50D28E4BE3A}">
      <dgm:prSet/>
      <dgm:spPr/>
      <dgm:t>
        <a:bodyPr/>
        <a:lstStyle/>
        <a:p>
          <a:endParaRPr lang="pl-PL" sz="700"/>
        </a:p>
      </dgm:t>
    </dgm:pt>
    <dgm:pt modelId="{9EF54E15-003A-604C-8CFD-4A3474902A81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Microsoft </a:t>
          </a:r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Teams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CBAA76-DFEF-454E-9C3C-7DBC10F37E52}" type="parTrans" cxnId="{DF266076-C90A-014F-8EFC-63926E48BFAD}">
      <dgm:prSet/>
      <dgm:spPr/>
      <dgm:t>
        <a:bodyPr/>
        <a:lstStyle/>
        <a:p>
          <a:endParaRPr lang="pl-PL" sz="700"/>
        </a:p>
      </dgm:t>
    </dgm:pt>
    <dgm:pt modelId="{1B34B77F-B563-D444-832E-B03DC6F9FA2F}" type="sibTrans" cxnId="{DF266076-C90A-014F-8EFC-63926E48BFAD}">
      <dgm:prSet/>
      <dgm:spPr/>
      <dgm:t>
        <a:bodyPr/>
        <a:lstStyle/>
        <a:p>
          <a:endParaRPr lang="pl-PL" sz="700"/>
        </a:p>
      </dgm:t>
    </dgm:pt>
    <dgm:pt modelId="{C5E2EDBE-1D05-3F48-9BCE-143B8E24BFB9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Asana</a:t>
          </a: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4A1B4-BBA5-0B41-9D6E-4107BE20ED12}" type="parTrans" cxnId="{037A40A4-210D-5B4E-8669-593514EB3418}">
      <dgm:prSet/>
      <dgm:spPr/>
      <dgm:t>
        <a:bodyPr/>
        <a:lstStyle/>
        <a:p>
          <a:endParaRPr lang="pl-PL" sz="700"/>
        </a:p>
      </dgm:t>
    </dgm:pt>
    <dgm:pt modelId="{E5704F0F-E453-C347-AEC6-9BCB07325C88}" type="sibTrans" cxnId="{037A40A4-210D-5B4E-8669-593514EB3418}">
      <dgm:prSet/>
      <dgm:spPr/>
      <dgm:t>
        <a:bodyPr/>
        <a:lstStyle/>
        <a:p>
          <a:endParaRPr lang="pl-PL" sz="700"/>
        </a:p>
      </dgm:t>
    </dgm:pt>
    <dgm:pt modelId="{79395AE0-4F95-2243-A79D-9116795908ED}">
      <dgm:prSet phldrT="[Tekst]" custT="1"/>
      <dgm:spPr/>
      <dgm:t>
        <a:bodyPr/>
        <a:lstStyle/>
        <a:p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ClickUp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BB69FB-15C8-8E44-B415-ECDDD0F8FFA0}" type="parTrans" cxnId="{8982DD13-0176-4549-B33C-7ADEA73485D9}">
      <dgm:prSet/>
      <dgm:spPr/>
      <dgm:t>
        <a:bodyPr/>
        <a:lstStyle/>
        <a:p>
          <a:endParaRPr lang="pl-PL" sz="700"/>
        </a:p>
      </dgm:t>
    </dgm:pt>
    <dgm:pt modelId="{16BE52EF-BB48-714D-98CD-7E95E5438F90}" type="sibTrans" cxnId="{8982DD13-0176-4549-B33C-7ADEA73485D9}">
      <dgm:prSet/>
      <dgm:spPr/>
      <dgm:t>
        <a:bodyPr/>
        <a:lstStyle/>
        <a:p>
          <a:endParaRPr lang="pl-PL" sz="700"/>
        </a:p>
      </dgm:t>
    </dgm:pt>
    <dgm:pt modelId="{A155E7A8-020C-2846-800E-E48813B00070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Workspace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C571-14CF-C64A-9375-87562CE50467}" type="parTrans" cxnId="{2D0E06A4-C5B1-D64A-9955-A6C451D8B2DD}">
      <dgm:prSet/>
      <dgm:spPr/>
      <dgm:t>
        <a:bodyPr/>
        <a:lstStyle/>
        <a:p>
          <a:endParaRPr lang="pl-PL" sz="700"/>
        </a:p>
      </dgm:t>
    </dgm:pt>
    <dgm:pt modelId="{95C4B035-8CB2-4A4D-B228-87313E319F46}" type="sibTrans" cxnId="{2D0E06A4-C5B1-D64A-9955-A6C451D8B2DD}">
      <dgm:prSet/>
      <dgm:spPr/>
      <dgm:t>
        <a:bodyPr/>
        <a:lstStyle/>
        <a:p>
          <a:endParaRPr lang="pl-PL" sz="700"/>
        </a:p>
      </dgm:t>
    </dgm:pt>
    <dgm:pt modelId="{2C37CA5E-557A-F349-8234-12F5A9C815F3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Microsoft 365</a:t>
          </a: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7D41EE-37DC-1F44-A741-B409BD6AE1FA}" type="parTrans" cxnId="{30934FCB-6610-4B46-A3CD-47EC53DDF70F}">
      <dgm:prSet/>
      <dgm:spPr/>
      <dgm:t>
        <a:bodyPr/>
        <a:lstStyle/>
        <a:p>
          <a:endParaRPr lang="pl-PL" sz="700"/>
        </a:p>
      </dgm:t>
    </dgm:pt>
    <dgm:pt modelId="{704A95E3-D759-114A-8177-63CEBCD7BC3B}" type="sibTrans" cxnId="{30934FCB-6610-4B46-A3CD-47EC53DDF70F}">
      <dgm:prSet/>
      <dgm:spPr/>
      <dgm:t>
        <a:bodyPr/>
        <a:lstStyle/>
        <a:p>
          <a:endParaRPr lang="pl-PL" sz="700"/>
        </a:p>
      </dgm:t>
    </dgm:pt>
    <dgm:pt modelId="{CDB83156-F1C4-0347-9A05-3E54181E1D25}">
      <dgm:prSet phldrT="[Tekst]" custT="1"/>
      <dgm:spPr/>
      <dgm:t>
        <a:bodyPr/>
        <a:lstStyle/>
        <a:p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Monitorowanie zasobów – śledzenie czasu pracy i alokacji zasobów</a:t>
          </a:r>
        </a:p>
      </dgm:t>
    </dgm:pt>
    <dgm:pt modelId="{11D2C87B-84AA-1F41-ABBF-64E1BB168462}" type="parTrans" cxnId="{9DEA35AF-9DAF-EA45-AAF9-78780E958035}">
      <dgm:prSet/>
      <dgm:spPr/>
      <dgm:t>
        <a:bodyPr/>
        <a:lstStyle/>
        <a:p>
          <a:endParaRPr lang="pl-PL" sz="700"/>
        </a:p>
      </dgm:t>
    </dgm:pt>
    <dgm:pt modelId="{99804422-ADEC-6D40-B432-CA503EBE9199}" type="sibTrans" cxnId="{9DEA35AF-9DAF-EA45-AAF9-78780E958035}">
      <dgm:prSet/>
      <dgm:spPr/>
      <dgm:t>
        <a:bodyPr/>
        <a:lstStyle/>
        <a:p>
          <a:endParaRPr lang="pl-PL" sz="700"/>
        </a:p>
      </dgm:t>
    </dgm:pt>
    <dgm:pt modelId="{B650E25E-9BF6-E04D-A2C9-E0515C47ED96}">
      <dgm:prSet phldrT="[Tekst]" custT="1"/>
      <dgm:spPr/>
      <dgm:t>
        <a:bodyPr/>
        <a:lstStyle/>
        <a:p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Toggl</a:t>
          </a:r>
          <a:r>
            <a:rPr lang="pl-PL" sz="7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700" dirty="0" err="1">
              <a:latin typeface="Arial" panose="020B0604020202020204" pitchFamily="34" charset="0"/>
              <a:cs typeface="Arial" panose="020B0604020202020204" pitchFamily="34" charset="0"/>
            </a:rPr>
            <a:t>Track</a:t>
          </a:r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pl-PL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6C8A1-1ECB-A045-B170-F0415D2204D7}" type="parTrans" cxnId="{1DEBA4F7-A4A9-1B4D-98D4-777253AB8723}">
      <dgm:prSet/>
      <dgm:spPr/>
      <dgm:t>
        <a:bodyPr/>
        <a:lstStyle/>
        <a:p>
          <a:endParaRPr lang="pl-PL" sz="700"/>
        </a:p>
      </dgm:t>
    </dgm:pt>
    <dgm:pt modelId="{221FB324-BEBE-7E4D-BA32-7BF461D81C9D}" type="sibTrans" cxnId="{1DEBA4F7-A4A9-1B4D-98D4-777253AB8723}">
      <dgm:prSet/>
      <dgm:spPr/>
      <dgm:t>
        <a:bodyPr/>
        <a:lstStyle/>
        <a:p>
          <a:endParaRPr lang="pl-PL" sz="700"/>
        </a:p>
      </dgm:t>
    </dgm:pt>
    <dgm:pt modelId="{410912DC-9EAF-484B-B288-21775E82B742}" type="pres">
      <dgm:prSet presAssocID="{1C56F355-CDC5-5A40-8C2E-6C6AAC052F6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B5FA3C8-B9CD-F148-90FD-460FAA8D1843}" type="pres">
      <dgm:prSet presAssocID="{63F22738-5A4C-DB4F-B58C-D7F2A9BA7B62}" presName="root" presStyleCnt="0"/>
      <dgm:spPr/>
    </dgm:pt>
    <dgm:pt modelId="{375562EA-5C7E-6242-84A4-960F53894DA4}" type="pres">
      <dgm:prSet presAssocID="{63F22738-5A4C-DB4F-B58C-D7F2A9BA7B62}" presName="rootComposite" presStyleCnt="0"/>
      <dgm:spPr/>
    </dgm:pt>
    <dgm:pt modelId="{FC37B5C4-E9DB-D148-9088-50823DCA42F1}" type="pres">
      <dgm:prSet presAssocID="{63F22738-5A4C-DB4F-B58C-D7F2A9BA7B62}" presName="rootText" presStyleLbl="node1" presStyleIdx="0" presStyleCnt="4"/>
      <dgm:spPr/>
    </dgm:pt>
    <dgm:pt modelId="{D416AAB8-2496-8748-A136-6E46C43A6FB7}" type="pres">
      <dgm:prSet presAssocID="{63F22738-5A4C-DB4F-B58C-D7F2A9BA7B62}" presName="rootConnector" presStyleLbl="node1" presStyleIdx="0" presStyleCnt="4"/>
      <dgm:spPr/>
    </dgm:pt>
    <dgm:pt modelId="{5A24F25C-7A3A-AE41-BD85-6D5890DEF254}" type="pres">
      <dgm:prSet presAssocID="{63F22738-5A4C-DB4F-B58C-D7F2A9BA7B62}" presName="childShape" presStyleCnt="0"/>
      <dgm:spPr/>
    </dgm:pt>
    <dgm:pt modelId="{29F67EE8-99E4-1440-9F58-9ED0204AD0D2}" type="pres">
      <dgm:prSet presAssocID="{EC6F23BE-89FF-834D-9C29-D7C2903B2DD4}" presName="Name13" presStyleLbl="parChTrans1D2" presStyleIdx="0" presStyleCnt="8"/>
      <dgm:spPr/>
    </dgm:pt>
    <dgm:pt modelId="{21C6A7F8-3B28-5143-BC64-817C198D0729}" type="pres">
      <dgm:prSet presAssocID="{C873571B-97C2-4F45-89FA-A3B98FE86F22}" presName="childText" presStyleLbl="bgAcc1" presStyleIdx="0" presStyleCnt="8">
        <dgm:presLayoutVars>
          <dgm:bulletEnabled val="1"/>
        </dgm:presLayoutVars>
      </dgm:prSet>
      <dgm:spPr/>
    </dgm:pt>
    <dgm:pt modelId="{5B16A2D1-FD0F-AF4C-BF86-C4EF6A1A09A9}" type="pres">
      <dgm:prSet presAssocID="{EACBAA76-DFEF-454E-9C3C-7DBC10F37E52}" presName="Name13" presStyleLbl="parChTrans1D2" presStyleIdx="1" presStyleCnt="8"/>
      <dgm:spPr/>
    </dgm:pt>
    <dgm:pt modelId="{61266C0F-D9FF-3D4E-9677-76BE7D22591C}" type="pres">
      <dgm:prSet presAssocID="{9EF54E15-003A-604C-8CFD-4A3474902A81}" presName="childText" presStyleLbl="bgAcc1" presStyleIdx="1" presStyleCnt="8">
        <dgm:presLayoutVars>
          <dgm:bulletEnabled val="1"/>
        </dgm:presLayoutVars>
      </dgm:prSet>
      <dgm:spPr/>
    </dgm:pt>
    <dgm:pt modelId="{E46F13D9-8F8F-E740-94FD-A626F935312B}" type="pres">
      <dgm:prSet presAssocID="{C404C021-BF7A-BE4A-94B9-3741A7D9DE58}" presName="root" presStyleCnt="0"/>
      <dgm:spPr/>
    </dgm:pt>
    <dgm:pt modelId="{F33836F7-F89C-5C4B-AB99-57F0255EB498}" type="pres">
      <dgm:prSet presAssocID="{C404C021-BF7A-BE4A-94B9-3741A7D9DE58}" presName="rootComposite" presStyleCnt="0"/>
      <dgm:spPr/>
    </dgm:pt>
    <dgm:pt modelId="{02680E83-8A82-1A4A-BAB7-4AEA92724343}" type="pres">
      <dgm:prSet presAssocID="{C404C021-BF7A-BE4A-94B9-3741A7D9DE58}" presName="rootText" presStyleLbl="node1" presStyleIdx="1" presStyleCnt="4"/>
      <dgm:spPr/>
    </dgm:pt>
    <dgm:pt modelId="{947DEF1A-D1C6-5C49-905A-1FF01AA55AB4}" type="pres">
      <dgm:prSet presAssocID="{C404C021-BF7A-BE4A-94B9-3741A7D9DE58}" presName="rootConnector" presStyleLbl="node1" presStyleIdx="1" presStyleCnt="4"/>
      <dgm:spPr/>
    </dgm:pt>
    <dgm:pt modelId="{557D4E4F-6C84-4742-8AB3-EF94F84184BA}" type="pres">
      <dgm:prSet presAssocID="{C404C021-BF7A-BE4A-94B9-3741A7D9DE58}" presName="childShape" presStyleCnt="0"/>
      <dgm:spPr/>
    </dgm:pt>
    <dgm:pt modelId="{0F6C2640-BFA1-DA46-AAD5-3B109EBD9EF8}" type="pres">
      <dgm:prSet presAssocID="{588022CF-684A-574A-98BD-6528FEE99B39}" presName="Name13" presStyleLbl="parChTrans1D2" presStyleIdx="2" presStyleCnt="8"/>
      <dgm:spPr/>
    </dgm:pt>
    <dgm:pt modelId="{B6A0B192-67C7-F34B-9E38-5E15C8FAC3D2}" type="pres">
      <dgm:prSet presAssocID="{E0941A36-9B1C-7C47-B08C-DACB6A07CFDD}" presName="childText" presStyleLbl="bgAcc1" presStyleIdx="2" presStyleCnt="8">
        <dgm:presLayoutVars>
          <dgm:bulletEnabled val="1"/>
        </dgm:presLayoutVars>
      </dgm:prSet>
      <dgm:spPr/>
    </dgm:pt>
    <dgm:pt modelId="{A3C3ADE1-1AAB-EE46-9EF0-49339AA3C83D}" type="pres">
      <dgm:prSet presAssocID="{6C34A1B4-BBA5-0B41-9D6E-4107BE20ED12}" presName="Name13" presStyleLbl="parChTrans1D2" presStyleIdx="3" presStyleCnt="8"/>
      <dgm:spPr/>
    </dgm:pt>
    <dgm:pt modelId="{6A4C629D-5F36-2840-B2FC-59092683A993}" type="pres">
      <dgm:prSet presAssocID="{C5E2EDBE-1D05-3F48-9BCE-143B8E24BFB9}" presName="childText" presStyleLbl="bgAcc1" presStyleIdx="3" presStyleCnt="8">
        <dgm:presLayoutVars>
          <dgm:bulletEnabled val="1"/>
        </dgm:presLayoutVars>
      </dgm:prSet>
      <dgm:spPr/>
    </dgm:pt>
    <dgm:pt modelId="{154E2A39-B2F6-574F-9666-7226CA685E0B}" type="pres">
      <dgm:prSet presAssocID="{ABBB69FB-15C8-8E44-B415-ECDDD0F8FFA0}" presName="Name13" presStyleLbl="parChTrans1D2" presStyleIdx="4" presStyleCnt="8"/>
      <dgm:spPr/>
    </dgm:pt>
    <dgm:pt modelId="{4945AFD1-E19F-7E4F-800F-2938A4DEB362}" type="pres">
      <dgm:prSet presAssocID="{79395AE0-4F95-2243-A79D-9116795908ED}" presName="childText" presStyleLbl="bgAcc1" presStyleIdx="4" presStyleCnt="8">
        <dgm:presLayoutVars>
          <dgm:bulletEnabled val="1"/>
        </dgm:presLayoutVars>
      </dgm:prSet>
      <dgm:spPr/>
    </dgm:pt>
    <dgm:pt modelId="{AF9111AC-44C4-D74B-9AED-B928CABD311A}" type="pres">
      <dgm:prSet presAssocID="{53A48A32-0FEA-1D4F-A901-69374F211D59}" presName="root" presStyleCnt="0"/>
      <dgm:spPr/>
    </dgm:pt>
    <dgm:pt modelId="{496AEEF9-52BD-CD49-A4ED-1B2E837D0343}" type="pres">
      <dgm:prSet presAssocID="{53A48A32-0FEA-1D4F-A901-69374F211D59}" presName="rootComposite" presStyleCnt="0"/>
      <dgm:spPr/>
    </dgm:pt>
    <dgm:pt modelId="{BEF31D39-5AAF-B041-9F4F-3508151E4605}" type="pres">
      <dgm:prSet presAssocID="{53A48A32-0FEA-1D4F-A901-69374F211D59}" presName="rootText" presStyleLbl="node1" presStyleIdx="2" presStyleCnt="4"/>
      <dgm:spPr/>
    </dgm:pt>
    <dgm:pt modelId="{D513FF86-C46B-E641-AFE6-8A82ADFBBA96}" type="pres">
      <dgm:prSet presAssocID="{53A48A32-0FEA-1D4F-A901-69374F211D59}" presName="rootConnector" presStyleLbl="node1" presStyleIdx="2" presStyleCnt="4"/>
      <dgm:spPr/>
    </dgm:pt>
    <dgm:pt modelId="{93680DB1-7283-5B41-BDF6-1F656DB67C1F}" type="pres">
      <dgm:prSet presAssocID="{53A48A32-0FEA-1D4F-A901-69374F211D59}" presName="childShape" presStyleCnt="0"/>
      <dgm:spPr/>
    </dgm:pt>
    <dgm:pt modelId="{4A2F3CEC-135F-F643-8730-D494C7372723}" type="pres">
      <dgm:prSet presAssocID="{5DB9C571-14CF-C64A-9375-87562CE50467}" presName="Name13" presStyleLbl="parChTrans1D2" presStyleIdx="5" presStyleCnt="8"/>
      <dgm:spPr/>
    </dgm:pt>
    <dgm:pt modelId="{1164A799-34E8-9B49-AF9D-D11D7046D850}" type="pres">
      <dgm:prSet presAssocID="{A155E7A8-020C-2846-800E-E48813B00070}" presName="childText" presStyleLbl="bgAcc1" presStyleIdx="5" presStyleCnt="8">
        <dgm:presLayoutVars>
          <dgm:bulletEnabled val="1"/>
        </dgm:presLayoutVars>
      </dgm:prSet>
      <dgm:spPr/>
    </dgm:pt>
    <dgm:pt modelId="{2650FB16-C166-9D4B-8D77-3FE99226BA28}" type="pres">
      <dgm:prSet presAssocID="{C67D41EE-37DC-1F44-A741-B409BD6AE1FA}" presName="Name13" presStyleLbl="parChTrans1D2" presStyleIdx="6" presStyleCnt="8"/>
      <dgm:spPr/>
    </dgm:pt>
    <dgm:pt modelId="{36787027-C144-A145-B486-0C4B13127FD7}" type="pres">
      <dgm:prSet presAssocID="{2C37CA5E-557A-F349-8234-12F5A9C815F3}" presName="childText" presStyleLbl="bgAcc1" presStyleIdx="6" presStyleCnt="8">
        <dgm:presLayoutVars>
          <dgm:bulletEnabled val="1"/>
        </dgm:presLayoutVars>
      </dgm:prSet>
      <dgm:spPr/>
    </dgm:pt>
    <dgm:pt modelId="{7431B278-77DB-124F-819A-17A5A55BE942}" type="pres">
      <dgm:prSet presAssocID="{CDB83156-F1C4-0347-9A05-3E54181E1D25}" presName="root" presStyleCnt="0"/>
      <dgm:spPr/>
    </dgm:pt>
    <dgm:pt modelId="{6FB87953-A353-7E4B-936D-DB1D380EBA0A}" type="pres">
      <dgm:prSet presAssocID="{CDB83156-F1C4-0347-9A05-3E54181E1D25}" presName="rootComposite" presStyleCnt="0"/>
      <dgm:spPr/>
    </dgm:pt>
    <dgm:pt modelId="{F4404296-307B-8C46-BBC4-8940EE3F875F}" type="pres">
      <dgm:prSet presAssocID="{CDB83156-F1C4-0347-9A05-3E54181E1D25}" presName="rootText" presStyleLbl="node1" presStyleIdx="3" presStyleCnt="4"/>
      <dgm:spPr/>
    </dgm:pt>
    <dgm:pt modelId="{1C847FCF-3D6C-9245-927A-4051559AC29B}" type="pres">
      <dgm:prSet presAssocID="{CDB83156-F1C4-0347-9A05-3E54181E1D25}" presName="rootConnector" presStyleLbl="node1" presStyleIdx="3" presStyleCnt="4"/>
      <dgm:spPr/>
    </dgm:pt>
    <dgm:pt modelId="{367A3AF7-A08A-FD44-8E27-B845C4FDEF61}" type="pres">
      <dgm:prSet presAssocID="{CDB83156-F1C4-0347-9A05-3E54181E1D25}" presName="childShape" presStyleCnt="0"/>
      <dgm:spPr/>
    </dgm:pt>
    <dgm:pt modelId="{6AEDCA36-1E5A-784F-A2D7-A5E31CE57EBA}" type="pres">
      <dgm:prSet presAssocID="{5FD6C8A1-1ECB-A045-B170-F0415D2204D7}" presName="Name13" presStyleLbl="parChTrans1D2" presStyleIdx="7" presStyleCnt="8"/>
      <dgm:spPr/>
    </dgm:pt>
    <dgm:pt modelId="{AAA39838-43DD-B445-8A39-1338A23E8214}" type="pres">
      <dgm:prSet presAssocID="{B650E25E-9BF6-E04D-A2C9-E0515C47ED96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9D19ED0F-D074-7F41-B0E9-6B6184BF3403}" type="presOf" srcId="{5FD6C8A1-1ECB-A045-B170-F0415D2204D7}" destId="{6AEDCA36-1E5A-784F-A2D7-A5E31CE57EBA}" srcOrd="0" destOrd="0" presId="urn:microsoft.com/office/officeart/2005/8/layout/hierarchy3"/>
    <dgm:cxn modelId="{8982DD13-0176-4549-B33C-7ADEA73485D9}" srcId="{C404C021-BF7A-BE4A-94B9-3741A7D9DE58}" destId="{79395AE0-4F95-2243-A79D-9116795908ED}" srcOrd="2" destOrd="0" parTransId="{ABBB69FB-15C8-8E44-B415-ECDDD0F8FFA0}" sibTransId="{16BE52EF-BB48-714D-98CD-7E95E5438F90}"/>
    <dgm:cxn modelId="{F02C5321-F7FF-E147-82CD-2E0BE02860A7}" type="presOf" srcId="{2C37CA5E-557A-F349-8234-12F5A9C815F3}" destId="{36787027-C144-A145-B486-0C4B13127FD7}" srcOrd="0" destOrd="0" presId="urn:microsoft.com/office/officeart/2005/8/layout/hierarchy3"/>
    <dgm:cxn modelId="{C658EB25-7CB1-DA40-88DC-6780653AD385}" type="presOf" srcId="{63F22738-5A4C-DB4F-B58C-D7F2A9BA7B62}" destId="{D416AAB8-2496-8748-A136-6E46C43A6FB7}" srcOrd="1" destOrd="0" presId="urn:microsoft.com/office/officeart/2005/8/layout/hierarchy3"/>
    <dgm:cxn modelId="{BF3E8A29-8BED-9A4F-A9A3-C014F91A3381}" type="presOf" srcId="{E0941A36-9B1C-7C47-B08C-DACB6A07CFDD}" destId="{B6A0B192-67C7-F34B-9E38-5E15C8FAC3D2}" srcOrd="0" destOrd="0" presId="urn:microsoft.com/office/officeart/2005/8/layout/hierarchy3"/>
    <dgm:cxn modelId="{CD276435-04DF-2C45-B615-29C3E8F50F36}" type="presOf" srcId="{63F22738-5A4C-DB4F-B58C-D7F2A9BA7B62}" destId="{FC37B5C4-E9DB-D148-9088-50823DCA42F1}" srcOrd="0" destOrd="0" presId="urn:microsoft.com/office/officeart/2005/8/layout/hierarchy3"/>
    <dgm:cxn modelId="{6C20E33C-5285-7949-B49C-A914188CB1B5}" type="presOf" srcId="{1C56F355-CDC5-5A40-8C2E-6C6AAC052F69}" destId="{410912DC-9EAF-484B-B288-21775E82B742}" srcOrd="0" destOrd="0" presId="urn:microsoft.com/office/officeart/2005/8/layout/hierarchy3"/>
    <dgm:cxn modelId="{AC1C6F44-30C3-5C4F-8B51-3BA19A08F8D8}" type="presOf" srcId="{5DB9C571-14CF-C64A-9375-87562CE50467}" destId="{4A2F3CEC-135F-F643-8730-D494C7372723}" srcOrd="0" destOrd="0" presId="urn:microsoft.com/office/officeart/2005/8/layout/hierarchy3"/>
    <dgm:cxn modelId="{B9836B46-A853-8647-9063-31274BB65D7A}" type="presOf" srcId="{B650E25E-9BF6-E04D-A2C9-E0515C47ED96}" destId="{AAA39838-43DD-B445-8A39-1338A23E8214}" srcOrd="0" destOrd="0" presId="urn:microsoft.com/office/officeart/2005/8/layout/hierarchy3"/>
    <dgm:cxn modelId="{36F69846-1EAB-CC47-8F13-051EA6FE3AFD}" type="presOf" srcId="{53A48A32-0FEA-1D4F-A901-69374F211D59}" destId="{BEF31D39-5AAF-B041-9F4F-3508151E4605}" srcOrd="0" destOrd="0" presId="urn:microsoft.com/office/officeart/2005/8/layout/hierarchy3"/>
    <dgm:cxn modelId="{ABEBA648-0409-D24B-96C0-F50D28E4BE3A}" srcId="{1C56F355-CDC5-5A40-8C2E-6C6AAC052F69}" destId="{53A48A32-0FEA-1D4F-A901-69374F211D59}" srcOrd="2" destOrd="0" parTransId="{6FFC2B94-8723-8942-B339-5B8604E3AC01}" sibTransId="{6D6555C6-2336-DA48-84AC-D885FCF84F08}"/>
    <dgm:cxn modelId="{6F5A394A-6300-2847-9201-57ACDA0191ED}" type="presOf" srcId="{A155E7A8-020C-2846-800E-E48813B00070}" destId="{1164A799-34E8-9B49-AF9D-D11D7046D850}" srcOrd="0" destOrd="0" presId="urn:microsoft.com/office/officeart/2005/8/layout/hierarchy3"/>
    <dgm:cxn modelId="{DB23134B-480D-B841-9028-D2867E747739}" type="presOf" srcId="{CDB83156-F1C4-0347-9A05-3E54181E1D25}" destId="{F4404296-307B-8C46-BBC4-8940EE3F875F}" srcOrd="0" destOrd="0" presId="urn:microsoft.com/office/officeart/2005/8/layout/hierarchy3"/>
    <dgm:cxn modelId="{BCB31F4D-E80F-6448-8F48-DA21D555965F}" type="presOf" srcId="{6C34A1B4-BBA5-0B41-9D6E-4107BE20ED12}" destId="{A3C3ADE1-1AAB-EE46-9EF0-49339AA3C83D}" srcOrd="0" destOrd="0" presId="urn:microsoft.com/office/officeart/2005/8/layout/hierarchy3"/>
    <dgm:cxn modelId="{C937E850-D0B2-844B-99D7-684DB581B6C4}" type="presOf" srcId="{9EF54E15-003A-604C-8CFD-4A3474902A81}" destId="{61266C0F-D9FF-3D4E-9677-76BE7D22591C}" srcOrd="0" destOrd="0" presId="urn:microsoft.com/office/officeart/2005/8/layout/hierarchy3"/>
    <dgm:cxn modelId="{DF266076-C90A-014F-8EFC-63926E48BFAD}" srcId="{63F22738-5A4C-DB4F-B58C-D7F2A9BA7B62}" destId="{9EF54E15-003A-604C-8CFD-4A3474902A81}" srcOrd="1" destOrd="0" parTransId="{EACBAA76-DFEF-454E-9C3C-7DBC10F37E52}" sibTransId="{1B34B77F-B563-D444-832E-B03DC6F9FA2F}"/>
    <dgm:cxn modelId="{D7B65992-5D94-8F49-870B-0AC5FC77A722}" type="presOf" srcId="{EACBAA76-DFEF-454E-9C3C-7DBC10F37E52}" destId="{5B16A2D1-FD0F-AF4C-BF86-C4EF6A1A09A9}" srcOrd="0" destOrd="0" presId="urn:microsoft.com/office/officeart/2005/8/layout/hierarchy3"/>
    <dgm:cxn modelId="{F4052395-9DF2-FB47-A830-C220A91E3FD6}" type="presOf" srcId="{ABBB69FB-15C8-8E44-B415-ECDDD0F8FFA0}" destId="{154E2A39-B2F6-574F-9666-7226CA685E0B}" srcOrd="0" destOrd="0" presId="urn:microsoft.com/office/officeart/2005/8/layout/hierarchy3"/>
    <dgm:cxn modelId="{0CA99097-21D5-7B48-B0D6-32D175F6B8B1}" srcId="{63F22738-5A4C-DB4F-B58C-D7F2A9BA7B62}" destId="{C873571B-97C2-4F45-89FA-A3B98FE86F22}" srcOrd="0" destOrd="0" parTransId="{EC6F23BE-89FF-834D-9C29-D7C2903B2DD4}" sibTransId="{0915A746-3B92-8446-B61C-DE5D49AF4B7A}"/>
    <dgm:cxn modelId="{4DF2E299-6FA7-2043-BD80-09616F8AE28B}" srcId="{1C56F355-CDC5-5A40-8C2E-6C6AAC052F69}" destId="{C404C021-BF7A-BE4A-94B9-3741A7D9DE58}" srcOrd="1" destOrd="0" parTransId="{627CE92B-7C71-EE4E-87DE-C041833E00E3}" sibTransId="{44DFA442-DDAA-AE42-8CE3-BE16059B884A}"/>
    <dgm:cxn modelId="{9BFD659F-FB5F-C84D-B13D-380B620715B2}" type="presOf" srcId="{C873571B-97C2-4F45-89FA-A3B98FE86F22}" destId="{21C6A7F8-3B28-5143-BC64-817C198D0729}" srcOrd="0" destOrd="0" presId="urn:microsoft.com/office/officeart/2005/8/layout/hierarchy3"/>
    <dgm:cxn modelId="{235FA8A3-7C21-9541-8019-E67A1F5F29BD}" type="presOf" srcId="{C404C021-BF7A-BE4A-94B9-3741A7D9DE58}" destId="{947DEF1A-D1C6-5C49-905A-1FF01AA55AB4}" srcOrd="1" destOrd="0" presId="urn:microsoft.com/office/officeart/2005/8/layout/hierarchy3"/>
    <dgm:cxn modelId="{2D0E06A4-C5B1-D64A-9955-A6C451D8B2DD}" srcId="{53A48A32-0FEA-1D4F-A901-69374F211D59}" destId="{A155E7A8-020C-2846-800E-E48813B00070}" srcOrd="0" destOrd="0" parTransId="{5DB9C571-14CF-C64A-9375-87562CE50467}" sibTransId="{95C4B035-8CB2-4A4D-B228-87313E319F46}"/>
    <dgm:cxn modelId="{037A40A4-210D-5B4E-8669-593514EB3418}" srcId="{C404C021-BF7A-BE4A-94B9-3741A7D9DE58}" destId="{C5E2EDBE-1D05-3F48-9BCE-143B8E24BFB9}" srcOrd="1" destOrd="0" parTransId="{6C34A1B4-BBA5-0B41-9D6E-4107BE20ED12}" sibTransId="{E5704F0F-E453-C347-AEC6-9BCB07325C88}"/>
    <dgm:cxn modelId="{9DEA35AF-9DAF-EA45-AAF9-78780E958035}" srcId="{1C56F355-CDC5-5A40-8C2E-6C6AAC052F69}" destId="{CDB83156-F1C4-0347-9A05-3E54181E1D25}" srcOrd="3" destOrd="0" parTransId="{11D2C87B-84AA-1F41-ABBF-64E1BB168462}" sibTransId="{99804422-ADEC-6D40-B432-CA503EBE9199}"/>
    <dgm:cxn modelId="{AD6B73AF-4EC3-F248-B1B3-9221888047FD}" type="presOf" srcId="{C404C021-BF7A-BE4A-94B9-3741A7D9DE58}" destId="{02680E83-8A82-1A4A-BAB7-4AEA92724343}" srcOrd="0" destOrd="0" presId="urn:microsoft.com/office/officeart/2005/8/layout/hierarchy3"/>
    <dgm:cxn modelId="{B53923B3-5D6D-694F-9995-EDA50DD04C03}" type="presOf" srcId="{EC6F23BE-89FF-834D-9C29-D7C2903B2DD4}" destId="{29F67EE8-99E4-1440-9F58-9ED0204AD0D2}" srcOrd="0" destOrd="0" presId="urn:microsoft.com/office/officeart/2005/8/layout/hierarchy3"/>
    <dgm:cxn modelId="{E7E242C9-2D2D-484D-B546-C7D088280501}" type="presOf" srcId="{CDB83156-F1C4-0347-9A05-3E54181E1D25}" destId="{1C847FCF-3D6C-9245-927A-4051559AC29B}" srcOrd="1" destOrd="0" presId="urn:microsoft.com/office/officeart/2005/8/layout/hierarchy3"/>
    <dgm:cxn modelId="{046577C9-60FF-EB4D-AB47-AE99DF44682E}" srcId="{1C56F355-CDC5-5A40-8C2E-6C6AAC052F69}" destId="{63F22738-5A4C-DB4F-B58C-D7F2A9BA7B62}" srcOrd="0" destOrd="0" parTransId="{1440DA08-EF61-CB46-8641-9848881BB606}" sibTransId="{3B63A7A7-F052-9647-828B-00923F88D4DA}"/>
    <dgm:cxn modelId="{30934FCB-6610-4B46-A3CD-47EC53DDF70F}" srcId="{53A48A32-0FEA-1D4F-A901-69374F211D59}" destId="{2C37CA5E-557A-F349-8234-12F5A9C815F3}" srcOrd="1" destOrd="0" parTransId="{C67D41EE-37DC-1F44-A741-B409BD6AE1FA}" sibTransId="{704A95E3-D759-114A-8177-63CEBCD7BC3B}"/>
    <dgm:cxn modelId="{816261D5-046E-784F-BCDD-DD0EFACC01EA}" type="presOf" srcId="{53A48A32-0FEA-1D4F-A901-69374F211D59}" destId="{D513FF86-C46B-E641-AFE6-8A82ADFBBA96}" srcOrd="1" destOrd="0" presId="urn:microsoft.com/office/officeart/2005/8/layout/hierarchy3"/>
    <dgm:cxn modelId="{1DE2C7D8-1EC5-1140-87A8-F325F13ECEE0}" type="presOf" srcId="{588022CF-684A-574A-98BD-6528FEE99B39}" destId="{0F6C2640-BFA1-DA46-AAD5-3B109EBD9EF8}" srcOrd="0" destOrd="0" presId="urn:microsoft.com/office/officeart/2005/8/layout/hierarchy3"/>
    <dgm:cxn modelId="{852DA0DB-AC43-DF48-96A9-DCA0497A58AF}" type="presOf" srcId="{C5E2EDBE-1D05-3F48-9BCE-143B8E24BFB9}" destId="{6A4C629D-5F36-2840-B2FC-59092683A993}" srcOrd="0" destOrd="0" presId="urn:microsoft.com/office/officeart/2005/8/layout/hierarchy3"/>
    <dgm:cxn modelId="{15C675E5-F8F9-4E4F-9AAC-9BC0652E3D68}" type="presOf" srcId="{C67D41EE-37DC-1F44-A741-B409BD6AE1FA}" destId="{2650FB16-C166-9D4B-8D77-3FE99226BA28}" srcOrd="0" destOrd="0" presId="urn:microsoft.com/office/officeart/2005/8/layout/hierarchy3"/>
    <dgm:cxn modelId="{828739E6-308E-704A-BEDB-71E8F25A441C}" srcId="{C404C021-BF7A-BE4A-94B9-3741A7D9DE58}" destId="{E0941A36-9B1C-7C47-B08C-DACB6A07CFDD}" srcOrd="0" destOrd="0" parTransId="{588022CF-684A-574A-98BD-6528FEE99B39}" sibTransId="{0466F630-EE1F-0D4D-B6EA-04273B4EDC56}"/>
    <dgm:cxn modelId="{0FEC03E7-177D-F549-B681-B1E41A9C321F}" type="presOf" srcId="{79395AE0-4F95-2243-A79D-9116795908ED}" destId="{4945AFD1-E19F-7E4F-800F-2938A4DEB362}" srcOrd="0" destOrd="0" presId="urn:microsoft.com/office/officeart/2005/8/layout/hierarchy3"/>
    <dgm:cxn modelId="{1DEBA4F7-A4A9-1B4D-98D4-777253AB8723}" srcId="{CDB83156-F1C4-0347-9A05-3E54181E1D25}" destId="{B650E25E-9BF6-E04D-A2C9-E0515C47ED96}" srcOrd="0" destOrd="0" parTransId="{5FD6C8A1-1ECB-A045-B170-F0415D2204D7}" sibTransId="{221FB324-BEBE-7E4D-BA32-7BF461D81C9D}"/>
    <dgm:cxn modelId="{FD6F0EE9-18D7-5346-8D37-4E12FBB876AF}" type="presParOf" srcId="{410912DC-9EAF-484B-B288-21775E82B742}" destId="{DB5FA3C8-B9CD-F148-90FD-460FAA8D1843}" srcOrd="0" destOrd="0" presId="urn:microsoft.com/office/officeart/2005/8/layout/hierarchy3"/>
    <dgm:cxn modelId="{D3B974C1-A791-2040-BB15-CD58AA38A5D9}" type="presParOf" srcId="{DB5FA3C8-B9CD-F148-90FD-460FAA8D1843}" destId="{375562EA-5C7E-6242-84A4-960F53894DA4}" srcOrd="0" destOrd="0" presId="urn:microsoft.com/office/officeart/2005/8/layout/hierarchy3"/>
    <dgm:cxn modelId="{4F5E8919-8172-8844-8B3A-4F0D87A6EFFA}" type="presParOf" srcId="{375562EA-5C7E-6242-84A4-960F53894DA4}" destId="{FC37B5C4-E9DB-D148-9088-50823DCA42F1}" srcOrd="0" destOrd="0" presId="urn:microsoft.com/office/officeart/2005/8/layout/hierarchy3"/>
    <dgm:cxn modelId="{FD9E53D6-3563-F54D-8FFF-DA70594B5914}" type="presParOf" srcId="{375562EA-5C7E-6242-84A4-960F53894DA4}" destId="{D416AAB8-2496-8748-A136-6E46C43A6FB7}" srcOrd="1" destOrd="0" presId="urn:microsoft.com/office/officeart/2005/8/layout/hierarchy3"/>
    <dgm:cxn modelId="{2C81924C-80BB-3D4A-A8BF-CC754A510509}" type="presParOf" srcId="{DB5FA3C8-B9CD-F148-90FD-460FAA8D1843}" destId="{5A24F25C-7A3A-AE41-BD85-6D5890DEF254}" srcOrd="1" destOrd="0" presId="urn:microsoft.com/office/officeart/2005/8/layout/hierarchy3"/>
    <dgm:cxn modelId="{849316A8-806B-0D4C-B9F0-D3E49625793A}" type="presParOf" srcId="{5A24F25C-7A3A-AE41-BD85-6D5890DEF254}" destId="{29F67EE8-99E4-1440-9F58-9ED0204AD0D2}" srcOrd="0" destOrd="0" presId="urn:microsoft.com/office/officeart/2005/8/layout/hierarchy3"/>
    <dgm:cxn modelId="{33B614C2-7D59-1B4E-B4B2-C060C3A414D1}" type="presParOf" srcId="{5A24F25C-7A3A-AE41-BD85-6D5890DEF254}" destId="{21C6A7F8-3B28-5143-BC64-817C198D0729}" srcOrd="1" destOrd="0" presId="urn:microsoft.com/office/officeart/2005/8/layout/hierarchy3"/>
    <dgm:cxn modelId="{95762FCA-9F47-AB46-A245-B5E7616ADA46}" type="presParOf" srcId="{5A24F25C-7A3A-AE41-BD85-6D5890DEF254}" destId="{5B16A2D1-FD0F-AF4C-BF86-C4EF6A1A09A9}" srcOrd="2" destOrd="0" presId="urn:microsoft.com/office/officeart/2005/8/layout/hierarchy3"/>
    <dgm:cxn modelId="{D4801332-B7D7-084F-8E6E-885D10E6F31C}" type="presParOf" srcId="{5A24F25C-7A3A-AE41-BD85-6D5890DEF254}" destId="{61266C0F-D9FF-3D4E-9677-76BE7D22591C}" srcOrd="3" destOrd="0" presId="urn:microsoft.com/office/officeart/2005/8/layout/hierarchy3"/>
    <dgm:cxn modelId="{834C3BA2-BF8F-814A-8663-EE6A4B654826}" type="presParOf" srcId="{410912DC-9EAF-484B-B288-21775E82B742}" destId="{E46F13D9-8F8F-E740-94FD-A626F935312B}" srcOrd="1" destOrd="0" presId="urn:microsoft.com/office/officeart/2005/8/layout/hierarchy3"/>
    <dgm:cxn modelId="{E80EC2D4-4420-5344-B6D6-54A0D66E62CA}" type="presParOf" srcId="{E46F13D9-8F8F-E740-94FD-A626F935312B}" destId="{F33836F7-F89C-5C4B-AB99-57F0255EB498}" srcOrd="0" destOrd="0" presId="urn:microsoft.com/office/officeart/2005/8/layout/hierarchy3"/>
    <dgm:cxn modelId="{99FA2C61-845E-F74C-8B32-8F814B6359A9}" type="presParOf" srcId="{F33836F7-F89C-5C4B-AB99-57F0255EB498}" destId="{02680E83-8A82-1A4A-BAB7-4AEA92724343}" srcOrd="0" destOrd="0" presId="urn:microsoft.com/office/officeart/2005/8/layout/hierarchy3"/>
    <dgm:cxn modelId="{E380ECC1-4D69-A740-80F0-229A641BB04C}" type="presParOf" srcId="{F33836F7-F89C-5C4B-AB99-57F0255EB498}" destId="{947DEF1A-D1C6-5C49-905A-1FF01AA55AB4}" srcOrd="1" destOrd="0" presId="urn:microsoft.com/office/officeart/2005/8/layout/hierarchy3"/>
    <dgm:cxn modelId="{0393FB56-8A51-4049-B253-8B151ECFB819}" type="presParOf" srcId="{E46F13D9-8F8F-E740-94FD-A626F935312B}" destId="{557D4E4F-6C84-4742-8AB3-EF94F84184BA}" srcOrd="1" destOrd="0" presId="urn:microsoft.com/office/officeart/2005/8/layout/hierarchy3"/>
    <dgm:cxn modelId="{E5362F8E-7E91-0247-BDDC-BEFE74A0B43F}" type="presParOf" srcId="{557D4E4F-6C84-4742-8AB3-EF94F84184BA}" destId="{0F6C2640-BFA1-DA46-AAD5-3B109EBD9EF8}" srcOrd="0" destOrd="0" presId="urn:microsoft.com/office/officeart/2005/8/layout/hierarchy3"/>
    <dgm:cxn modelId="{092CE428-655C-B640-AC3B-23F56BA7A97F}" type="presParOf" srcId="{557D4E4F-6C84-4742-8AB3-EF94F84184BA}" destId="{B6A0B192-67C7-F34B-9E38-5E15C8FAC3D2}" srcOrd="1" destOrd="0" presId="urn:microsoft.com/office/officeart/2005/8/layout/hierarchy3"/>
    <dgm:cxn modelId="{619D919F-F35F-9B40-87A4-C752293FEC21}" type="presParOf" srcId="{557D4E4F-6C84-4742-8AB3-EF94F84184BA}" destId="{A3C3ADE1-1AAB-EE46-9EF0-49339AA3C83D}" srcOrd="2" destOrd="0" presId="urn:microsoft.com/office/officeart/2005/8/layout/hierarchy3"/>
    <dgm:cxn modelId="{E71D8366-591C-8749-B9D0-4F961E2F2C86}" type="presParOf" srcId="{557D4E4F-6C84-4742-8AB3-EF94F84184BA}" destId="{6A4C629D-5F36-2840-B2FC-59092683A993}" srcOrd="3" destOrd="0" presId="urn:microsoft.com/office/officeart/2005/8/layout/hierarchy3"/>
    <dgm:cxn modelId="{CF167429-8791-A842-9618-62E550ADCA72}" type="presParOf" srcId="{557D4E4F-6C84-4742-8AB3-EF94F84184BA}" destId="{154E2A39-B2F6-574F-9666-7226CA685E0B}" srcOrd="4" destOrd="0" presId="urn:microsoft.com/office/officeart/2005/8/layout/hierarchy3"/>
    <dgm:cxn modelId="{6C864CC9-68F5-7145-8E34-885A9E46789B}" type="presParOf" srcId="{557D4E4F-6C84-4742-8AB3-EF94F84184BA}" destId="{4945AFD1-E19F-7E4F-800F-2938A4DEB362}" srcOrd="5" destOrd="0" presId="urn:microsoft.com/office/officeart/2005/8/layout/hierarchy3"/>
    <dgm:cxn modelId="{E0B4EC9F-67DC-7245-85CE-D05DF611DE3C}" type="presParOf" srcId="{410912DC-9EAF-484B-B288-21775E82B742}" destId="{AF9111AC-44C4-D74B-9AED-B928CABD311A}" srcOrd="2" destOrd="0" presId="urn:microsoft.com/office/officeart/2005/8/layout/hierarchy3"/>
    <dgm:cxn modelId="{AB66D27C-E130-F048-9A54-D6D927209F00}" type="presParOf" srcId="{AF9111AC-44C4-D74B-9AED-B928CABD311A}" destId="{496AEEF9-52BD-CD49-A4ED-1B2E837D0343}" srcOrd="0" destOrd="0" presId="urn:microsoft.com/office/officeart/2005/8/layout/hierarchy3"/>
    <dgm:cxn modelId="{51F6F399-277A-5D4A-A8D6-0A519BD17EA8}" type="presParOf" srcId="{496AEEF9-52BD-CD49-A4ED-1B2E837D0343}" destId="{BEF31D39-5AAF-B041-9F4F-3508151E4605}" srcOrd="0" destOrd="0" presId="urn:microsoft.com/office/officeart/2005/8/layout/hierarchy3"/>
    <dgm:cxn modelId="{FA42745E-BB8C-9B49-B326-A5D54EA1E3B4}" type="presParOf" srcId="{496AEEF9-52BD-CD49-A4ED-1B2E837D0343}" destId="{D513FF86-C46B-E641-AFE6-8A82ADFBBA96}" srcOrd="1" destOrd="0" presId="urn:microsoft.com/office/officeart/2005/8/layout/hierarchy3"/>
    <dgm:cxn modelId="{3D9B909E-EB77-6847-B2BF-9FFBD3589E67}" type="presParOf" srcId="{AF9111AC-44C4-D74B-9AED-B928CABD311A}" destId="{93680DB1-7283-5B41-BDF6-1F656DB67C1F}" srcOrd="1" destOrd="0" presId="urn:microsoft.com/office/officeart/2005/8/layout/hierarchy3"/>
    <dgm:cxn modelId="{2111A8F7-237C-F94D-B53B-D0EBED23DADE}" type="presParOf" srcId="{93680DB1-7283-5B41-BDF6-1F656DB67C1F}" destId="{4A2F3CEC-135F-F643-8730-D494C7372723}" srcOrd="0" destOrd="0" presId="urn:microsoft.com/office/officeart/2005/8/layout/hierarchy3"/>
    <dgm:cxn modelId="{8D9C8945-794F-534E-8BEA-9FBA296B0A53}" type="presParOf" srcId="{93680DB1-7283-5B41-BDF6-1F656DB67C1F}" destId="{1164A799-34E8-9B49-AF9D-D11D7046D850}" srcOrd="1" destOrd="0" presId="urn:microsoft.com/office/officeart/2005/8/layout/hierarchy3"/>
    <dgm:cxn modelId="{9FE824E0-72D1-6045-9949-FD97FE19016E}" type="presParOf" srcId="{93680DB1-7283-5B41-BDF6-1F656DB67C1F}" destId="{2650FB16-C166-9D4B-8D77-3FE99226BA28}" srcOrd="2" destOrd="0" presId="urn:microsoft.com/office/officeart/2005/8/layout/hierarchy3"/>
    <dgm:cxn modelId="{20C2640C-A554-2C44-BE43-487925BC20D6}" type="presParOf" srcId="{93680DB1-7283-5B41-BDF6-1F656DB67C1F}" destId="{36787027-C144-A145-B486-0C4B13127FD7}" srcOrd="3" destOrd="0" presId="urn:microsoft.com/office/officeart/2005/8/layout/hierarchy3"/>
    <dgm:cxn modelId="{596230DD-8326-9D47-9AE2-2C95EB014539}" type="presParOf" srcId="{410912DC-9EAF-484B-B288-21775E82B742}" destId="{7431B278-77DB-124F-819A-17A5A55BE942}" srcOrd="3" destOrd="0" presId="urn:microsoft.com/office/officeart/2005/8/layout/hierarchy3"/>
    <dgm:cxn modelId="{FF3D1D7C-9A38-644D-A8B6-BDB69B30F350}" type="presParOf" srcId="{7431B278-77DB-124F-819A-17A5A55BE942}" destId="{6FB87953-A353-7E4B-936D-DB1D380EBA0A}" srcOrd="0" destOrd="0" presId="urn:microsoft.com/office/officeart/2005/8/layout/hierarchy3"/>
    <dgm:cxn modelId="{F71664D9-EE07-7A43-89D5-FAF3C43C42AE}" type="presParOf" srcId="{6FB87953-A353-7E4B-936D-DB1D380EBA0A}" destId="{F4404296-307B-8C46-BBC4-8940EE3F875F}" srcOrd="0" destOrd="0" presId="urn:microsoft.com/office/officeart/2005/8/layout/hierarchy3"/>
    <dgm:cxn modelId="{9CF99032-5C69-1A45-B875-A8C63CECD88F}" type="presParOf" srcId="{6FB87953-A353-7E4B-936D-DB1D380EBA0A}" destId="{1C847FCF-3D6C-9245-927A-4051559AC29B}" srcOrd="1" destOrd="0" presId="urn:microsoft.com/office/officeart/2005/8/layout/hierarchy3"/>
    <dgm:cxn modelId="{CBA17DED-F297-8C4D-8CEC-AEC67D5E2EB0}" type="presParOf" srcId="{7431B278-77DB-124F-819A-17A5A55BE942}" destId="{367A3AF7-A08A-FD44-8E27-B845C4FDEF61}" srcOrd="1" destOrd="0" presId="urn:microsoft.com/office/officeart/2005/8/layout/hierarchy3"/>
    <dgm:cxn modelId="{7464D496-9634-ED4D-A693-1ED4FA785D7A}" type="presParOf" srcId="{367A3AF7-A08A-FD44-8E27-B845C4FDEF61}" destId="{6AEDCA36-1E5A-784F-A2D7-A5E31CE57EBA}" srcOrd="0" destOrd="0" presId="urn:microsoft.com/office/officeart/2005/8/layout/hierarchy3"/>
    <dgm:cxn modelId="{1C58FA5D-2080-F841-B038-0B0486F5544A}" type="presParOf" srcId="{367A3AF7-A08A-FD44-8E27-B845C4FDEF61}" destId="{AAA39838-43DD-B445-8A39-1338A23E821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F4948F-1256-394D-8E4A-FF586AAC4088}" type="doc">
      <dgm:prSet loTypeId="urn:microsoft.com/office/officeart/2005/8/layout/chevron2" loCatId="" qsTypeId="urn:microsoft.com/office/officeart/2005/8/quickstyle/simple1" qsCatId="simple" csTypeId="urn:microsoft.com/office/officeart/2005/8/colors/accent2_2" csCatId="accent2" phldr="1"/>
      <dgm:spPr/>
    </dgm:pt>
    <dgm:pt modelId="{BB77055B-53AD-CD41-BFC1-73E326DEA6E2}">
      <dgm:prSet phldrT="[Tekst]" custT="1"/>
      <dgm:spPr/>
      <dgm:t>
        <a:bodyPr/>
        <a:lstStyle/>
        <a:p>
          <a:r>
            <a:rPr lang="pl-PL" sz="700" b="0" dirty="0">
              <a:latin typeface="Arial" panose="020B0604020202020204" pitchFamily="34" charset="0"/>
              <a:cs typeface="Arial" panose="020B0604020202020204" pitchFamily="34" charset="0"/>
            </a:rPr>
            <a:t>Wyzwania</a:t>
          </a:r>
        </a:p>
      </dgm:t>
    </dgm:pt>
    <dgm:pt modelId="{50BF144E-0427-8541-8A01-8CF326902898}" type="parTrans" cxnId="{359FFB0C-6850-ED48-B779-96A6F855500A}">
      <dgm:prSet/>
      <dgm:spPr/>
      <dgm:t>
        <a:bodyPr/>
        <a:lstStyle/>
        <a:p>
          <a:endParaRPr lang="pl-PL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A75BE2-9699-D441-801E-7393BE5969D0}" type="sibTrans" cxnId="{359FFB0C-6850-ED48-B779-96A6F855500A}">
      <dgm:prSet/>
      <dgm:spPr/>
      <dgm:t>
        <a:bodyPr/>
        <a:lstStyle/>
        <a:p>
          <a:endParaRPr lang="pl-PL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631314-F294-A343-83DC-67E699E0732F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oporność na zmiany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37D17-4528-3E42-9672-A73F0DD3E065}" type="parTrans" cxnId="{6DF524A6-F19A-434B-9608-945156E9DD0F}">
      <dgm:prSet/>
      <dgm:spPr/>
      <dgm:t>
        <a:bodyPr/>
        <a:lstStyle/>
        <a:p>
          <a:endParaRPr lang="pl-PL"/>
        </a:p>
      </dgm:t>
    </dgm:pt>
    <dgm:pt modelId="{93D73C2F-788B-AF46-989F-BEA7AB8C7435}" type="sibTrans" cxnId="{6DF524A6-F19A-434B-9608-945156E9DD0F}">
      <dgm:prSet/>
      <dgm:spPr/>
      <dgm:t>
        <a:bodyPr/>
        <a:lstStyle/>
        <a:p>
          <a:endParaRPr lang="pl-PL"/>
        </a:p>
      </dgm:t>
    </dgm:pt>
    <dgm:pt modelId="{C555A026-FBD1-9342-9BC1-869D2D8AF0E7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szkolenie i adaptacja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A52725-C255-F644-934B-F274BFDB51D5}" type="parTrans" cxnId="{1FC3236F-14B7-924A-ACF6-17DF66C48F44}">
      <dgm:prSet/>
      <dgm:spPr/>
      <dgm:t>
        <a:bodyPr/>
        <a:lstStyle/>
        <a:p>
          <a:endParaRPr lang="pl-PL"/>
        </a:p>
      </dgm:t>
    </dgm:pt>
    <dgm:pt modelId="{CBC9AD51-74F1-8E48-825C-E9F4ABCFB888}" type="sibTrans" cxnId="{1FC3236F-14B7-924A-ACF6-17DF66C48F44}">
      <dgm:prSet/>
      <dgm:spPr/>
      <dgm:t>
        <a:bodyPr/>
        <a:lstStyle/>
        <a:p>
          <a:endParaRPr lang="pl-PL"/>
        </a:p>
      </dgm:t>
    </dgm:pt>
    <dgm:pt modelId="{757B1C90-7A44-DF45-96B8-0E69A8AC832C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integracja z istniejącymi systemami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E69C74-263D-F642-AB4D-4011C2623C0C}" type="parTrans" cxnId="{821F6F44-3556-D44C-B1B7-594751FBBE57}">
      <dgm:prSet/>
      <dgm:spPr/>
      <dgm:t>
        <a:bodyPr/>
        <a:lstStyle/>
        <a:p>
          <a:endParaRPr lang="pl-PL"/>
        </a:p>
      </dgm:t>
    </dgm:pt>
    <dgm:pt modelId="{B80D4290-2FF9-F143-8A2F-85958D493CE9}" type="sibTrans" cxnId="{821F6F44-3556-D44C-B1B7-594751FBBE57}">
      <dgm:prSet/>
      <dgm:spPr/>
      <dgm:t>
        <a:bodyPr/>
        <a:lstStyle/>
        <a:p>
          <a:endParaRPr lang="pl-PL"/>
        </a:p>
      </dgm:t>
    </dgm:pt>
    <dgm:pt modelId="{8D8565FE-32FC-F743-8282-EE95DAE76AEE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koszty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8674E9-339F-B941-B3F9-0437D1C0EB39}" type="parTrans" cxnId="{8AD4E7B6-FEF7-BE43-82F8-3BDEEF29285B}">
      <dgm:prSet/>
      <dgm:spPr/>
      <dgm:t>
        <a:bodyPr/>
        <a:lstStyle/>
        <a:p>
          <a:endParaRPr lang="pl-PL"/>
        </a:p>
      </dgm:t>
    </dgm:pt>
    <dgm:pt modelId="{5C731BC3-D215-7346-A769-3D1F075DFF81}" type="sibTrans" cxnId="{8AD4E7B6-FEF7-BE43-82F8-3BDEEF29285B}">
      <dgm:prSet/>
      <dgm:spPr/>
      <dgm:t>
        <a:bodyPr/>
        <a:lstStyle/>
        <a:p>
          <a:endParaRPr lang="pl-PL"/>
        </a:p>
      </dgm:t>
    </dgm:pt>
    <dgm:pt modelId="{101F32DC-E868-924F-824A-1D1396948851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bezpieczeństwo danych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AE1777-0886-C549-9BE1-E5B75CEEBE20}" type="parTrans" cxnId="{B54A104F-1B74-6B4F-B6F4-C4C17943F6B9}">
      <dgm:prSet/>
      <dgm:spPr/>
      <dgm:t>
        <a:bodyPr/>
        <a:lstStyle/>
        <a:p>
          <a:endParaRPr lang="pl-PL"/>
        </a:p>
      </dgm:t>
    </dgm:pt>
    <dgm:pt modelId="{EBC52C81-DA36-5B46-B462-1C7B6F34BF59}" type="sibTrans" cxnId="{B54A104F-1B74-6B4F-B6F4-C4C17943F6B9}">
      <dgm:prSet/>
      <dgm:spPr/>
      <dgm:t>
        <a:bodyPr/>
        <a:lstStyle/>
        <a:p>
          <a:endParaRPr lang="pl-PL"/>
        </a:p>
      </dgm:t>
    </dgm:pt>
    <dgm:pt modelId="{F224131F-F1AA-0C4E-AF7E-ED4C2C0A682D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zarządzanie zmianą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6F43E6-32DE-C24A-B267-C59000BBCDD0}" type="parTrans" cxnId="{2BC82A2D-F0E7-1C42-A3B4-1EC6F03CF8AD}">
      <dgm:prSet/>
      <dgm:spPr/>
      <dgm:t>
        <a:bodyPr/>
        <a:lstStyle/>
        <a:p>
          <a:endParaRPr lang="pl-PL"/>
        </a:p>
      </dgm:t>
    </dgm:pt>
    <dgm:pt modelId="{E305C5A9-FF43-E440-AAD7-5D9D5DFBA39C}" type="sibTrans" cxnId="{2BC82A2D-F0E7-1C42-A3B4-1EC6F03CF8AD}">
      <dgm:prSet/>
      <dgm:spPr/>
      <dgm:t>
        <a:bodyPr/>
        <a:lstStyle/>
        <a:p>
          <a:endParaRPr lang="pl-PL"/>
        </a:p>
      </dgm:t>
    </dgm:pt>
    <dgm:pt modelId="{7385A0FF-BE0C-7E4D-A028-EB4BD998D825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skomplikowana konfiguracja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DA81F-523B-5145-A86D-4886600D41FC}" type="parTrans" cxnId="{A05F5E4B-E87C-924D-B2DD-97A3E1AF8A3A}">
      <dgm:prSet/>
      <dgm:spPr/>
      <dgm:t>
        <a:bodyPr/>
        <a:lstStyle/>
        <a:p>
          <a:endParaRPr lang="pl-PL"/>
        </a:p>
      </dgm:t>
    </dgm:pt>
    <dgm:pt modelId="{403AFFF4-B878-FC40-A66F-E1CFBDBDFD76}" type="sibTrans" cxnId="{A05F5E4B-E87C-924D-B2DD-97A3E1AF8A3A}">
      <dgm:prSet/>
      <dgm:spPr/>
      <dgm:t>
        <a:bodyPr/>
        <a:lstStyle/>
        <a:p>
          <a:endParaRPr lang="pl-PL"/>
        </a:p>
      </dgm:t>
    </dgm:pt>
    <dgm:pt modelId="{1F6543A3-21A2-7A4D-AB51-3E320069F3A8}">
      <dgm:prSet phldrT="[Tekst]" custT="1"/>
      <dgm:spPr/>
      <dgm:t>
        <a:bodyPr/>
        <a:lstStyle/>
        <a:p>
          <a:r>
            <a:rPr lang="pl-PL" sz="800" b="0" i="0" dirty="0">
              <a:latin typeface="Arial" panose="020B0604020202020204" pitchFamily="34" charset="0"/>
              <a:cs typeface="Arial" panose="020B0604020202020204" pitchFamily="34" charset="0"/>
            </a:rPr>
            <a:t>komunikacja i współpraca</a:t>
          </a:r>
          <a:endParaRPr lang="pl-PL" sz="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D459F-FA49-0C44-A07F-23CF1E8E762F}" type="parTrans" cxnId="{6204C1A8-56EA-664E-81B1-B1B2203D77DC}">
      <dgm:prSet/>
      <dgm:spPr/>
      <dgm:t>
        <a:bodyPr/>
        <a:lstStyle/>
        <a:p>
          <a:endParaRPr lang="pl-PL"/>
        </a:p>
      </dgm:t>
    </dgm:pt>
    <dgm:pt modelId="{D2C7F821-BC32-8D45-A522-3F0DC0393D83}" type="sibTrans" cxnId="{6204C1A8-56EA-664E-81B1-B1B2203D77DC}">
      <dgm:prSet/>
      <dgm:spPr/>
      <dgm:t>
        <a:bodyPr/>
        <a:lstStyle/>
        <a:p>
          <a:endParaRPr lang="pl-PL"/>
        </a:p>
      </dgm:t>
    </dgm:pt>
    <dgm:pt modelId="{2E5E8835-8A40-F045-9198-88C6D2E592E3}">
      <dgm:prSet phldrT="[Tekst]" custT="1"/>
      <dgm:spPr/>
      <dgm:t>
        <a:bodyPr/>
        <a:lstStyle/>
        <a:p>
          <a:r>
            <a:rPr lang="pl-PL" sz="700" b="0" dirty="0">
              <a:latin typeface="Arial" panose="020B0604020202020204" pitchFamily="34" charset="0"/>
              <a:cs typeface="Arial" panose="020B0604020202020204" pitchFamily="34" charset="0"/>
            </a:rPr>
            <a:t>Rozwiązania</a:t>
          </a:r>
        </a:p>
      </dgm:t>
    </dgm:pt>
    <dgm:pt modelId="{C4BFFCFA-B541-3E43-9EAC-D86C0E7197A5}" type="parTrans" cxnId="{A5CECEC5-EBAA-6A45-97EC-B08ABF214B30}">
      <dgm:prSet/>
      <dgm:spPr/>
      <dgm:t>
        <a:bodyPr/>
        <a:lstStyle/>
        <a:p>
          <a:endParaRPr lang="pl-PL"/>
        </a:p>
      </dgm:t>
    </dgm:pt>
    <dgm:pt modelId="{D642446E-9242-7245-AEC7-363416B5A54A}" type="sibTrans" cxnId="{A5CECEC5-EBAA-6A45-97EC-B08ABF214B30}">
      <dgm:prSet/>
      <dgm:spPr/>
      <dgm:t>
        <a:bodyPr/>
        <a:lstStyle/>
        <a:p>
          <a:endParaRPr lang="pl-PL"/>
        </a:p>
      </dgm:t>
    </dgm:pt>
    <dgm:pt modelId="{2A3ADB87-D3FD-AF4B-AC80-5DD8EC91A42D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szkolenia i wsparcie</a:t>
          </a:r>
        </a:p>
      </dgm:t>
    </dgm:pt>
    <dgm:pt modelId="{187B2F36-5A05-8045-967D-136AD5FD18BC}" type="parTrans" cxnId="{B9639953-ED14-624E-BC2C-2EC237617827}">
      <dgm:prSet/>
      <dgm:spPr/>
      <dgm:t>
        <a:bodyPr/>
        <a:lstStyle/>
        <a:p>
          <a:endParaRPr lang="pl-PL"/>
        </a:p>
      </dgm:t>
    </dgm:pt>
    <dgm:pt modelId="{A1219210-8552-A843-9933-B427DCDEFAA0}" type="sibTrans" cxnId="{B9639953-ED14-624E-BC2C-2EC237617827}">
      <dgm:prSet/>
      <dgm:spPr/>
      <dgm:t>
        <a:bodyPr/>
        <a:lstStyle/>
        <a:p>
          <a:endParaRPr lang="pl-PL"/>
        </a:p>
      </dgm:t>
    </dgm:pt>
    <dgm:pt modelId="{EBC0ECE2-0FFD-554B-847A-FE13A7672233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zaangażowanie członków kół i organizacji</a:t>
          </a:r>
        </a:p>
      </dgm:t>
    </dgm:pt>
    <dgm:pt modelId="{10ECA090-98E2-0042-B530-22EDE57179A3}" type="parTrans" cxnId="{DFF78BE2-ABDC-3B44-AAED-A94A2BBAE306}">
      <dgm:prSet/>
      <dgm:spPr/>
      <dgm:t>
        <a:bodyPr/>
        <a:lstStyle/>
        <a:p>
          <a:endParaRPr lang="pl-PL"/>
        </a:p>
      </dgm:t>
    </dgm:pt>
    <dgm:pt modelId="{1CA7BE99-153D-B44F-8D76-29C5019F66BE}" type="sibTrans" cxnId="{DFF78BE2-ABDC-3B44-AAED-A94A2BBAE306}">
      <dgm:prSet/>
      <dgm:spPr/>
      <dgm:t>
        <a:bodyPr/>
        <a:lstStyle/>
        <a:p>
          <a:endParaRPr lang="pl-PL"/>
        </a:p>
      </dgm:t>
    </dgm:pt>
    <dgm:pt modelId="{B5707DB9-3386-3D4B-A47E-4C95F0C84630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stopniowe wdrażanie</a:t>
          </a:r>
        </a:p>
      </dgm:t>
    </dgm:pt>
    <dgm:pt modelId="{F91B4439-9151-4449-BA23-CFC80975FE8C}" type="parTrans" cxnId="{59BF3D2C-8CB5-AE41-9DC3-4D628E075FA8}">
      <dgm:prSet/>
      <dgm:spPr/>
      <dgm:t>
        <a:bodyPr/>
        <a:lstStyle/>
        <a:p>
          <a:endParaRPr lang="pl-PL"/>
        </a:p>
      </dgm:t>
    </dgm:pt>
    <dgm:pt modelId="{87FB5613-EE64-E545-98C9-A7E9D8B59D1B}" type="sibTrans" cxnId="{59BF3D2C-8CB5-AE41-9DC3-4D628E075FA8}">
      <dgm:prSet/>
      <dgm:spPr/>
      <dgm:t>
        <a:bodyPr/>
        <a:lstStyle/>
        <a:p>
          <a:endParaRPr lang="pl-PL"/>
        </a:p>
      </dgm:t>
    </dgm:pt>
    <dgm:pt modelId="{5640D0B2-7D3E-7148-A3FF-B91BAF2D9FBA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pilotowanie</a:t>
          </a:r>
        </a:p>
      </dgm:t>
    </dgm:pt>
    <dgm:pt modelId="{FC6D7357-3DA2-0749-B1B4-771C57226015}" type="parTrans" cxnId="{C4A1DA61-D530-C644-B62A-46EB80C1C86C}">
      <dgm:prSet/>
      <dgm:spPr/>
      <dgm:t>
        <a:bodyPr/>
        <a:lstStyle/>
        <a:p>
          <a:endParaRPr lang="pl-PL"/>
        </a:p>
      </dgm:t>
    </dgm:pt>
    <dgm:pt modelId="{631BF677-9543-804A-96AA-0026E8A8D62D}" type="sibTrans" cxnId="{C4A1DA61-D530-C644-B62A-46EB80C1C86C}">
      <dgm:prSet/>
      <dgm:spPr/>
      <dgm:t>
        <a:bodyPr/>
        <a:lstStyle/>
        <a:p>
          <a:endParaRPr lang="pl-PL"/>
        </a:p>
      </dgm:t>
    </dgm:pt>
    <dgm:pt modelId="{8B81CEA6-2529-874E-BC6F-73B766DB0253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integracja z istniejącymi systemami</a:t>
          </a:r>
        </a:p>
      </dgm:t>
    </dgm:pt>
    <dgm:pt modelId="{45BCF727-C856-F140-B7D0-05BCD89A61AF}" type="parTrans" cxnId="{34647C6A-223B-7B4A-B123-C5866BB36DAE}">
      <dgm:prSet/>
      <dgm:spPr/>
      <dgm:t>
        <a:bodyPr/>
        <a:lstStyle/>
        <a:p>
          <a:endParaRPr lang="pl-PL"/>
        </a:p>
      </dgm:t>
    </dgm:pt>
    <dgm:pt modelId="{3B390EDF-53AD-0C44-9773-C01835625BA8}" type="sibTrans" cxnId="{34647C6A-223B-7B4A-B123-C5866BB36DAE}">
      <dgm:prSet/>
      <dgm:spPr/>
      <dgm:t>
        <a:bodyPr/>
        <a:lstStyle/>
        <a:p>
          <a:endParaRPr lang="pl-PL"/>
        </a:p>
      </dgm:t>
    </dgm:pt>
    <dgm:pt modelId="{F1C148E6-B5A7-D34B-9E7C-759B9182E310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wsparcie techniczne</a:t>
          </a:r>
        </a:p>
      </dgm:t>
    </dgm:pt>
    <dgm:pt modelId="{58A7F33A-D472-3F41-BB74-D4B4D1DB0A4F}" type="parTrans" cxnId="{63A4186C-5FD1-0445-936E-EF9D3915A09A}">
      <dgm:prSet/>
      <dgm:spPr/>
      <dgm:t>
        <a:bodyPr/>
        <a:lstStyle/>
        <a:p>
          <a:endParaRPr lang="pl-PL"/>
        </a:p>
      </dgm:t>
    </dgm:pt>
    <dgm:pt modelId="{2B2EFD24-4DF1-1141-84C3-050954F716AD}" type="sibTrans" cxnId="{63A4186C-5FD1-0445-936E-EF9D3915A09A}">
      <dgm:prSet/>
      <dgm:spPr/>
      <dgm:t>
        <a:bodyPr/>
        <a:lstStyle/>
        <a:p>
          <a:endParaRPr lang="pl-PL"/>
        </a:p>
      </dgm:t>
    </dgm:pt>
    <dgm:pt modelId="{9AB8806C-4329-3A4C-9468-1DD9E8BD75FD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bezpieczeństwo danych</a:t>
          </a:r>
        </a:p>
      </dgm:t>
    </dgm:pt>
    <dgm:pt modelId="{15BE65F9-A0A3-7147-94A5-69CEB6B93236}" type="parTrans" cxnId="{C5DF4F28-4226-5A47-A836-C879B4CB5033}">
      <dgm:prSet/>
      <dgm:spPr/>
      <dgm:t>
        <a:bodyPr/>
        <a:lstStyle/>
        <a:p>
          <a:endParaRPr lang="pl-PL"/>
        </a:p>
      </dgm:t>
    </dgm:pt>
    <dgm:pt modelId="{028A7DDC-481D-1C44-A75D-95F218B68B62}" type="sibTrans" cxnId="{C5DF4F28-4226-5A47-A836-C879B4CB5033}">
      <dgm:prSet/>
      <dgm:spPr/>
      <dgm:t>
        <a:bodyPr/>
        <a:lstStyle/>
        <a:p>
          <a:endParaRPr lang="pl-PL"/>
        </a:p>
      </dgm:t>
    </dgm:pt>
    <dgm:pt modelId="{42EFE04B-121A-604C-A24F-B0DD8531C11D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otwarta komunikacja</a:t>
          </a:r>
        </a:p>
      </dgm:t>
    </dgm:pt>
    <dgm:pt modelId="{614E00E4-E6B2-AB4F-895D-ADBE7EB7C327}" type="parTrans" cxnId="{85BA31C9-D983-3144-A7B5-26D55D7FA0E4}">
      <dgm:prSet/>
      <dgm:spPr/>
      <dgm:t>
        <a:bodyPr/>
        <a:lstStyle/>
        <a:p>
          <a:endParaRPr lang="pl-PL"/>
        </a:p>
      </dgm:t>
    </dgm:pt>
    <dgm:pt modelId="{1821667F-EE64-4244-898B-F9DE92023243}" type="sibTrans" cxnId="{85BA31C9-D983-3144-A7B5-26D55D7FA0E4}">
      <dgm:prSet/>
      <dgm:spPr/>
      <dgm:t>
        <a:bodyPr/>
        <a:lstStyle/>
        <a:p>
          <a:endParaRPr lang="pl-PL"/>
        </a:p>
      </dgm:t>
    </dgm:pt>
    <dgm:pt modelId="{70E8F945-69F4-8A42-B65B-68BD857753F9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ocena i feedback</a:t>
          </a:r>
        </a:p>
      </dgm:t>
    </dgm:pt>
    <dgm:pt modelId="{501738F8-262D-9A47-BBF4-042D5CD650FC}" type="parTrans" cxnId="{73D1E6F1-AC95-C84D-A816-382C9739F311}">
      <dgm:prSet/>
      <dgm:spPr/>
      <dgm:t>
        <a:bodyPr/>
        <a:lstStyle/>
        <a:p>
          <a:endParaRPr lang="pl-PL"/>
        </a:p>
      </dgm:t>
    </dgm:pt>
    <dgm:pt modelId="{658C611A-C29E-5146-8A65-A5ED622EDD8A}" type="sibTrans" cxnId="{73D1E6F1-AC95-C84D-A816-382C9739F311}">
      <dgm:prSet/>
      <dgm:spPr/>
      <dgm:t>
        <a:bodyPr/>
        <a:lstStyle/>
        <a:p>
          <a:endParaRPr lang="pl-PL"/>
        </a:p>
      </dgm:t>
    </dgm:pt>
    <dgm:pt modelId="{29B671FB-86B5-F943-8625-ACC4CCCF1DBD}">
      <dgm:prSet phldrT="[Tekst]" custT="1"/>
      <dgm:spPr/>
      <dgm:t>
        <a:bodyPr/>
        <a:lstStyle/>
        <a:p>
          <a:r>
            <a:rPr lang="pl-PL" sz="600" b="0" dirty="0">
              <a:latin typeface="Arial" panose="020B0604020202020204" pitchFamily="34" charset="0"/>
              <a:cs typeface="Arial" panose="020B0604020202020204" pitchFamily="34" charset="0"/>
            </a:rPr>
            <a:t>motywacja</a:t>
          </a:r>
        </a:p>
      </dgm:t>
    </dgm:pt>
    <dgm:pt modelId="{B7BD93D2-D3E7-414D-B4C0-73D86979ECF6}" type="parTrans" cxnId="{4ADC75CF-40EA-0145-8D00-B592A3B0520A}">
      <dgm:prSet/>
      <dgm:spPr/>
      <dgm:t>
        <a:bodyPr/>
        <a:lstStyle/>
        <a:p>
          <a:endParaRPr lang="pl-PL"/>
        </a:p>
      </dgm:t>
    </dgm:pt>
    <dgm:pt modelId="{65404EA3-194F-E742-8D23-E6C02D00D9C8}" type="sibTrans" cxnId="{4ADC75CF-40EA-0145-8D00-B592A3B0520A}">
      <dgm:prSet/>
      <dgm:spPr/>
      <dgm:t>
        <a:bodyPr/>
        <a:lstStyle/>
        <a:p>
          <a:endParaRPr lang="pl-PL"/>
        </a:p>
      </dgm:t>
    </dgm:pt>
    <dgm:pt modelId="{CC44816B-0185-CC41-99CE-A553F6737FF8}">
      <dgm:prSet phldrT="[Tekst]" custT="1"/>
      <dgm:spPr/>
      <dgm:t>
        <a:bodyPr/>
        <a:lstStyle/>
        <a:p>
          <a:r>
            <a:rPr lang="pl-PL" sz="700" b="0" dirty="0">
              <a:latin typeface="Arial" panose="020B0604020202020204" pitchFamily="34" charset="0"/>
              <a:cs typeface="Arial" panose="020B0604020202020204" pitchFamily="34" charset="0"/>
            </a:rPr>
            <a:t>Przyszłość zarządzania projektami</a:t>
          </a:r>
        </a:p>
      </dgm:t>
    </dgm:pt>
    <dgm:pt modelId="{C5FC898E-A2EC-5040-B3FA-B1790C299156}" type="parTrans" cxnId="{B50EF342-3523-4C44-94D9-7A29F87BCDD5}">
      <dgm:prSet/>
      <dgm:spPr/>
      <dgm:t>
        <a:bodyPr/>
        <a:lstStyle/>
        <a:p>
          <a:endParaRPr lang="pl-PL"/>
        </a:p>
      </dgm:t>
    </dgm:pt>
    <dgm:pt modelId="{372DEF58-10BC-3940-9E1F-A98BCB3948BB}" type="sibTrans" cxnId="{B50EF342-3523-4C44-94D9-7A29F87BCDD5}">
      <dgm:prSet/>
      <dgm:spPr/>
      <dgm:t>
        <a:bodyPr/>
        <a:lstStyle/>
        <a:p>
          <a:endParaRPr lang="pl-PL"/>
        </a:p>
      </dgm:t>
    </dgm:pt>
    <dgm:pt modelId="{425ED7CE-47D1-3A48-A3F2-063049951AB4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cyfryzacja</a:t>
          </a:r>
        </a:p>
      </dgm:t>
    </dgm:pt>
    <dgm:pt modelId="{26BEC912-B89C-594D-964B-9B7A59DB3E26}" type="parTrans" cxnId="{F5245670-A9C1-9640-B12A-76DD828CBE34}">
      <dgm:prSet/>
      <dgm:spPr/>
      <dgm:t>
        <a:bodyPr/>
        <a:lstStyle/>
        <a:p>
          <a:endParaRPr lang="pl-PL"/>
        </a:p>
      </dgm:t>
    </dgm:pt>
    <dgm:pt modelId="{330BA391-29E8-AE45-B417-938ED20CBC57}" type="sibTrans" cxnId="{F5245670-A9C1-9640-B12A-76DD828CBE34}">
      <dgm:prSet/>
      <dgm:spPr/>
      <dgm:t>
        <a:bodyPr/>
        <a:lstStyle/>
        <a:p>
          <a:endParaRPr lang="pl-PL"/>
        </a:p>
      </dgm:t>
    </dgm:pt>
    <dgm:pt modelId="{C1AE0971-F024-8242-8F66-D064B22545FB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zwinne metodyki</a:t>
          </a:r>
        </a:p>
      </dgm:t>
    </dgm:pt>
    <dgm:pt modelId="{ED912C33-578D-A344-B509-1DCA74525B94}" type="parTrans" cxnId="{C6059B1B-2485-5540-B1DA-37037C4F2A6A}">
      <dgm:prSet/>
      <dgm:spPr/>
      <dgm:t>
        <a:bodyPr/>
        <a:lstStyle/>
        <a:p>
          <a:endParaRPr lang="pl-PL"/>
        </a:p>
      </dgm:t>
    </dgm:pt>
    <dgm:pt modelId="{16259592-CFF2-F542-B380-32D2AC858539}" type="sibTrans" cxnId="{C6059B1B-2485-5540-B1DA-37037C4F2A6A}">
      <dgm:prSet/>
      <dgm:spPr/>
      <dgm:t>
        <a:bodyPr/>
        <a:lstStyle/>
        <a:p>
          <a:endParaRPr lang="pl-PL"/>
        </a:p>
      </dgm:t>
    </dgm:pt>
    <dgm:pt modelId="{59D281EB-C781-3941-BAFB-0B5C1322B72A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współpraca międzynarodowa</a:t>
          </a:r>
        </a:p>
      </dgm:t>
    </dgm:pt>
    <dgm:pt modelId="{047F035E-4A1A-1840-85B3-21C7B66E51B3}" type="parTrans" cxnId="{48617E56-2C09-0341-B24B-18972CDAAB93}">
      <dgm:prSet/>
      <dgm:spPr/>
      <dgm:t>
        <a:bodyPr/>
        <a:lstStyle/>
        <a:p>
          <a:endParaRPr lang="pl-PL"/>
        </a:p>
      </dgm:t>
    </dgm:pt>
    <dgm:pt modelId="{E70E7A30-A1B2-304F-980A-B7D29BB942B9}" type="sibTrans" cxnId="{48617E56-2C09-0341-B24B-18972CDAAB93}">
      <dgm:prSet/>
      <dgm:spPr/>
      <dgm:t>
        <a:bodyPr/>
        <a:lstStyle/>
        <a:p>
          <a:endParaRPr lang="pl-PL"/>
        </a:p>
      </dgm:t>
    </dgm:pt>
    <dgm:pt modelId="{52C61AE6-8D7A-7E4D-8091-617665564223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zrównoważony rozwój</a:t>
          </a:r>
        </a:p>
      </dgm:t>
    </dgm:pt>
    <dgm:pt modelId="{5ACECCF6-F7C6-A742-A4D3-EAE62EC0DE71}" type="parTrans" cxnId="{16D0FB1E-02D6-4F43-A066-0157A288B2E3}">
      <dgm:prSet/>
      <dgm:spPr/>
      <dgm:t>
        <a:bodyPr/>
        <a:lstStyle/>
        <a:p>
          <a:endParaRPr lang="pl-PL"/>
        </a:p>
      </dgm:t>
    </dgm:pt>
    <dgm:pt modelId="{9EBA9682-4F75-2545-B6B9-E06C3542FFFF}" type="sibTrans" cxnId="{16D0FB1E-02D6-4F43-A066-0157A288B2E3}">
      <dgm:prSet/>
      <dgm:spPr/>
      <dgm:t>
        <a:bodyPr/>
        <a:lstStyle/>
        <a:p>
          <a:endParaRPr lang="pl-PL"/>
        </a:p>
      </dgm:t>
    </dgm:pt>
    <dgm:pt modelId="{6A7BEE29-CAA6-C941-A0C0-AAF1FECB8407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personalizacja edukacji</a:t>
          </a:r>
        </a:p>
      </dgm:t>
    </dgm:pt>
    <dgm:pt modelId="{7A7097FF-2FEA-CC4A-BD39-5060DE5C2CBE}" type="parTrans" cxnId="{15FBB86F-F4F7-934B-A8F7-9A17B8DBCDE6}">
      <dgm:prSet/>
      <dgm:spPr/>
      <dgm:t>
        <a:bodyPr/>
        <a:lstStyle/>
        <a:p>
          <a:endParaRPr lang="pl-PL"/>
        </a:p>
      </dgm:t>
    </dgm:pt>
    <dgm:pt modelId="{79C06BDE-4CAB-8343-A3A2-31891E18920B}" type="sibTrans" cxnId="{15FBB86F-F4F7-934B-A8F7-9A17B8DBCDE6}">
      <dgm:prSet/>
      <dgm:spPr/>
      <dgm:t>
        <a:bodyPr/>
        <a:lstStyle/>
        <a:p>
          <a:endParaRPr lang="pl-PL"/>
        </a:p>
      </dgm:t>
    </dgm:pt>
    <dgm:pt modelId="{81D3F02C-7DDB-D540-8B28-3A152865554B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automatyzacja i AI</a:t>
          </a:r>
        </a:p>
      </dgm:t>
    </dgm:pt>
    <dgm:pt modelId="{7A68A565-B509-4C4D-9553-3EF96909184D}" type="parTrans" cxnId="{D934F782-CA84-4A4D-AB97-36B1046D2983}">
      <dgm:prSet/>
      <dgm:spPr/>
      <dgm:t>
        <a:bodyPr/>
        <a:lstStyle/>
        <a:p>
          <a:endParaRPr lang="pl-PL"/>
        </a:p>
      </dgm:t>
    </dgm:pt>
    <dgm:pt modelId="{A04D76C5-0C8A-C649-8089-FC25E4BF413D}" type="sibTrans" cxnId="{D934F782-CA84-4A4D-AB97-36B1046D2983}">
      <dgm:prSet/>
      <dgm:spPr/>
      <dgm:t>
        <a:bodyPr/>
        <a:lstStyle/>
        <a:p>
          <a:endParaRPr lang="pl-PL"/>
        </a:p>
      </dgm:t>
    </dgm:pt>
    <dgm:pt modelId="{416B9048-6D90-E742-AA04-82A720A87E15}">
      <dgm:prSet phldrT="[Tekst]" custT="1"/>
      <dgm:spPr/>
      <dgm:t>
        <a:bodyPr/>
        <a:lstStyle/>
        <a:p>
          <a:r>
            <a:rPr lang="pl-PL" sz="800" b="0" dirty="0">
              <a:latin typeface="Arial" panose="020B0604020202020204" pitchFamily="34" charset="0"/>
              <a:cs typeface="Arial" panose="020B0604020202020204" pitchFamily="34" charset="0"/>
            </a:rPr>
            <a:t>rozwój umiejętności miękkich</a:t>
          </a:r>
        </a:p>
      </dgm:t>
    </dgm:pt>
    <dgm:pt modelId="{89516475-930D-6E4F-BB85-3CE977B9BC2F}" type="parTrans" cxnId="{7A00EEBB-8230-3A4A-BB3D-6625CEAEACB1}">
      <dgm:prSet/>
      <dgm:spPr/>
      <dgm:t>
        <a:bodyPr/>
        <a:lstStyle/>
        <a:p>
          <a:endParaRPr lang="pl-PL"/>
        </a:p>
      </dgm:t>
    </dgm:pt>
    <dgm:pt modelId="{B46DB1E3-3006-B84D-8684-E483EA44D111}" type="sibTrans" cxnId="{7A00EEBB-8230-3A4A-BB3D-6625CEAEACB1}">
      <dgm:prSet/>
      <dgm:spPr/>
      <dgm:t>
        <a:bodyPr/>
        <a:lstStyle/>
        <a:p>
          <a:endParaRPr lang="pl-PL"/>
        </a:p>
      </dgm:t>
    </dgm:pt>
    <dgm:pt modelId="{01AB83BE-8F24-6543-8C47-7692619A4CBC}" type="pres">
      <dgm:prSet presAssocID="{44F4948F-1256-394D-8E4A-FF586AAC4088}" presName="linearFlow" presStyleCnt="0">
        <dgm:presLayoutVars>
          <dgm:dir/>
          <dgm:animLvl val="lvl"/>
          <dgm:resizeHandles val="exact"/>
        </dgm:presLayoutVars>
      </dgm:prSet>
      <dgm:spPr/>
    </dgm:pt>
    <dgm:pt modelId="{9B3319D6-E974-2D42-8722-865A552726A9}" type="pres">
      <dgm:prSet presAssocID="{BB77055B-53AD-CD41-BFC1-73E326DEA6E2}" presName="composite" presStyleCnt="0"/>
      <dgm:spPr/>
    </dgm:pt>
    <dgm:pt modelId="{A3C64675-8890-F040-A7A8-A6E094DF7887}" type="pres">
      <dgm:prSet presAssocID="{BB77055B-53AD-CD41-BFC1-73E326DEA6E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AC12C21-6D15-4A4D-A574-C384A6D8D1A5}" type="pres">
      <dgm:prSet presAssocID="{BB77055B-53AD-CD41-BFC1-73E326DEA6E2}" presName="descendantText" presStyleLbl="alignAcc1" presStyleIdx="0" presStyleCnt="3">
        <dgm:presLayoutVars>
          <dgm:bulletEnabled val="1"/>
        </dgm:presLayoutVars>
      </dgm:prSet>
      <dgm:spPr/>
    </dgm:pt>
    <dgm:pt modelId="{26148976-345A-7548-8CE1-2F6B83B40581}" type="pres">
      <dgm:prSet presAssocID="{7CA75BE2-9699-D441-801E-7393BE5969D0}" presName="sp" presStyleCnt="0"/>
      <dgm:spPr/>
    </dgm:pt>
    <dgm:pt modelId="{99418300-0366-B740-9AFA-705CB30DF28C}" type="pres">
      <dgm:prSet presAssocID="{2E5E8835-8A40-F045-9198-88C6D2E592E3}" presName="composite" presStyleCnt="0"/>
      <dgm:spPr/>
    </dgm:pt>
    <dgm:pt modelId="{292A2A9D-0B34-9445-98FB-E2B0F64EE2FC}" type="pres">
      <dgm:prSet presAssocID="{2E5E8835-8A40-F045-9198-88C6D2E592E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CA15BB5-58D4-4747-A7F6-4EC92E177C08}" type="pres">
      <dgm:prSet presAssocID="{2E5E8835-8A40-F045-9198-88C6D2E592E3}" presName="descendantText" presStyleLbl="alignAcc1" presStyleIdx="1" presStyleCnt="3">
        <dgm:presLayoutVars>
          <dgm:bulletEnabled val="1"/>
        </dgm:presLayoutVars>
      </dgm:prSet>
      <dgm:spPr/>
    </dgm:pt>
    <dgm:pt modelId="{FEE31A90-112A-E647-A81B-FD797D1BF9F0}" type="pres">
      <dgm:prSet presAssocID="{D642446E-9242-7245-AEC7-363416B5A54A}" presName="sp" presStyleCnt="0"/>
      <dgm:spPr/>
    </dgm:pt>
    <dgm:pt modelId="{F122E754-1CC1-9B43-9C66-833BB3A40692}" type="pres">
      <dgm:prSet presAssocID="{CC44816B-0185-CC41-99CE-A553F6737FF8}" presName="composite" presStyleCnt="0"/>
      <dgm:spPr/>
    </dgm:pt>
    <dgm:pt modelId="{E1498EB3-C2CF-6140-90B5-24FAA218F594}" type="pres">
      <dgm:prSet presAssocID="{CC44816B-0185-CC41-99CE-A553F6737FF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9364DE9-DFD0-7249-84C7-747BF4344B52}" type="pres">
      <dgm:prSet presAssocID="{CC44816B-0185-CC41-99CE-A553F6737FF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D816D03-13BA-4F4C-AA14-7561BF474004}" type="presOf" srcId="{1F6543A3-21A2-7A4D-AB51-3E320069F3A8}" destId="{0AC12C21-6D15-4A4D-A574-C384A6D8D1A5}" srcOrd="0" destOrd="7" presId="urn:microsoft.com/office/officeart/2005/8/layout/chevron2"/>
    <dgm:cxn modelId="{7EB3CE06-C6DA-484E-8582-E63C902D811E}" type="presOf" srcId="{101F32DC-E868-924F-824A-1D1396948851}" destId="{0AC12C21-6D15-4A4D-A574-C384A6D8D1A5}" srcOrd="0" destOrd="4" presId="urn:microsoft.com/office/officeart/2005/8/layout/chevron2"/>
    <dgm:cxn modelId="{291ED607-47D3-2140-BA65-CFFB113805C5}" type="presOf" srcId="{C1AE0971-F024-8242-8F66-D064B22545FB}" destId="{59364DE9-DFD0-7249-84C7-747BF4344B52}" srcOrd="0" destOrd="1" presId="urn:microsoft.com/office/officeart/2005/8/layout/chevron2"/>
    <dgm:cxn modelId="{359FFB0C-6850-ED48-B779-96A6F855500A}" srcId="{44F4948F-1256-394D-8E4A-FF586AAC4088}" destId="{BB77055B-53AD-CD41-BFC1-73E326DEA6E2}" srcOrd="0" destOrd="0" parTransId="{50BF144E-0427-8541-8A01-8CF326902898}" sibTransId="{7CA75BE2-9699-D441-801E-7393BE5969D0}"/>
    <dgm:cxn modelId="{AEC21813-65CC-2843-B07E-8AE45B427974}" type="presOf" srcId="{7385A0FF-BE0C-7E4D-A028-EB4BD998D825}" destId="{0AC12C21-6D15-4A4D-A574-C384A6D8D1A5}" srcOrd="0" destOrd="6" presId="urn:microsoft.com/office/officeart/2005/8/layout/chevron2"/>
    <dgm:cxn modelId="{2AC1E918-218D-8842-B219-D63E96DC512C}" type="presOf" srcId="{52C61AE6-8D7A-7E4D-8091-617665564223}" destId="{59364DE9-DFD0-7249-84C7-747BF4344B52}" srcOrd="0" destOrd="3" presId="urn:microsoft.com/office/officeart/2005/8/layout/chevron2"/>
    <dgm:cxn modelId="{C6059B1B-2485-5540-B1DA-37037C4F2A6A}" srcId="{CC44816B-0185-CC41-99CE-A553F6737FF8}" destId="{C1AE0971-F024-8242-8F66-D064B22545FB}" srcOrd="1" destOrd="0" parTransId="{ED912C33-578D-A344-B509-1DCA74525B94}" sibTransId="{16259592-CFF2-F542-B380-32D2AC858539}"/>
    <dgm:cxn modelId="{16D0FB1E-02D6-4F43-A066-0157A288B2E3}" srcId="{CC44816B-0185-CC41-99CE-A553F6737FF8}" destId="{52C61AE6-8D7A-7E4D-8091-617665564223}" srcOrd="3" destOrd="0" parTransId="{5ACECCF6-F7C6-A742-A4D3-EAE62EC0DE71}" sibTransId="{9EBA9682-4F75-2545-B6B9-E06C3542FFFF}"/>
    <dgm:cxn modelId="{34FFDE24-F87D-AC4B-AD8A-8BCABB4C6FA2}" type="presOf" srcId="{70E8F945-69F4-8A42-B65B-68BD857753F9}" destId="{4CA15BB5-58D4-4747-A7F6-4EC92E177C08}" srcOrd="0" destOrd="8" presId="urn:microsoft.com/office/officeart/2005/8/layout/chevron2"/>
    <dgm:cxn modelId="{C5DF4F28-4226-5A47-A836-C879B4CB5033}" srcId="{2E5E8835-8A40-F045-9198-88C6D2E592E3}" destId="{9AB8806C-4329-3A4C-9468-1DD9E8BD75FD}" srcOrd="6" destOrd="0" parTransId="{15BE65F9-A0A3-7147-94A5-69CEB6B93236}" sibTransId="{028A7DDC-481D-1C44-A75D-95F218B68B62}"/>
    <dgm:cxn modelId="{59BF3D2C-8CB5-AE41-9DC3-4D628E075FA8}" srcId="{2E5E8835-8A40-F045-9198-88C6D2E592E3}" destId="{B5707DB9-3386-3D4B-A47E-4C95F0C84630}" srcOrd="2" destOrd="0" parTransId="{F91B4439-9151-4449-BA23-CFC80975FE8C}" sibTransId="{87FB5613-EE64-E545-98C9-A7E9D8B59D1B}"/>
    <dgm:cxn modelId="{2BC82A2D-F0E7-1C42-A3B4-1EC6F03CF8AD}" srcId="{BB77055B-53AD-CD41-BFC1-73E326DEA6E2}" destId="{F224131F-F1AA-0C4E-AF7E-ED4C2C0A682D}" srcOrd="5" destOrd="0" parTransId="{346F43E6-32DE-C24A-B267-C59000BBCDD0}" sibTransId="{E305C5A9-FF43-E440-AAD7-5D9D5DFBA39C}"/>
    <dgm:cxn modelId="{BEDF8037-5AA5-BB49-A5A9-3279C8013F00}" type="presOf" srcId="{B5707DB9-3386-3D4B-A47E-4C95F0C84630}" destId="{4CA15BB5-58D4-4747-A7F6-4EC92E177C08}" srcOrd="0" destOrd="2" presId="urn:microsoft.com/office/officeart/2005/8/layout/chevron2"/>
    <dgm:cxn modelId="{B50EF342-3523-4C44-94D9-7A29F87BCDD5}" srcId="{44F4948F-1256-394D-8E4A-FF586AAC4088}" destId="{CC44816B-0185-CC41-99CE-A553F6737FF8}" srcOrd="2" destOrd="0" parTransId="{C5FC898E-A2EC-5040-B3FA-B1790C299156}" sibTransId="{372DEF58-10BC-3940-9E1F-A98BCB3948BB}"/>
    <dgm:cxn modelId="{821F6F44-3556-D44C-B1B7-594751FBBE57}" srcId="{BB77055B-53AD-CD41-BFC1-73E326DEA6E2}" destId="{757B1C90-7A44-DF45-96B8-0E69A8AC832C}" srcOrd="2" destOrd="0" parTransId="{54E69C74-263D-F642-AB4D-4011C2623C0C}" sibTransId="{B80D4290-2FF9-F143-8A2F-85958D493CE9}"/>
    <dgm:cxn modelId="{D0396D48-CF74-A541-8151-7DA91D38287A}" type="presOf" srcId="{5640D0B2-7D3E-7148-A3FF-B91BAF2D9FBA}" destId="{4CA15BB5-58D4-4747-A7F6-4EC92E177C08}" srcOrd="0" destOrd="3" presId="urn:microsoft.com/office/officeart/2005/8/layout/chevron2"/>
    <dgm:cxn modelId="{59C55C49-3E63-574B-953A-A9E47C901F91}" type="presOf" srcId="{44F4948F-1256-394D-8E4A-FF586AAC4088}" destId="{01AB83BE-8F24-6543-8C47-7692619A4CBC}" srcOrd="0" destOrd="0" presId="urn:microsoft.com/office/officeart/2005/8/layout/chevron2"/>
    <dgm:cxn modelId="{A05F5E4B-E87C-924D-B2DD-97A3E1AF8A3A}" srcId="{BB77055B-53AD-CD41-BFC1-73E326DEA6E2}" destId="{7385A0FF-BE0C-7E4D-A028-EB4BD998D825}" srcOrd="6" destOrd="0" parTransId="{A39DA81F-523B-5145-A86D-4886600D41FC}" sibTransId="{403AFFF4-B878-FC40-A66F-E1CFBDBDFD76}"/>
    <dgm:cxn modelId="{018BF14C-A61B-C448-811E-80B3CE6ACA8D}" type="presOf" srcId="{6A7BEE29-CAA6-C941-A0C0-AAF1FECB8407}" destId="{59364DE9-DFD0-7249-84C7-747BF4344B52}" srcOrd="0" destOrd="4" presId="urn:microsoft.com/office/officeart/2005/8/layout/chevron2"/>
    <dgm:cxn modelId="{E4D7244D-CD5C-3F41-96AC-5E6B8DF3490C}" type="presOf" srcId="{8B81CEA6-2529-874E-BC6F-73B766DB0253}" destId="{4CA15BB5-58D4-4747-A7F6-4EC92E177C08}" srcOrd="0" destOrd="4" presId="urn:microsoft.com/office/officeart/2005/8/layout/chevron2"/>
    <dgm:cxn modelId="{B54A104F-1B74-6B4F-B6F4-C4C17943F6B9}" srcId="{BB77055B-53AD-CD41-BFC1-73E326DEA6E2}" destId="{101F32DC-E868-924F-824A-1D1396948851}" srcOrd="4" destOrd="0" parTransId="{2DAE1777-0886-C549-9BE1-E5B75CEEBE20}" sibTransId="{EBC52C81-DA36-5B46-B462-1C7B6F34BF59}"/>
    <dgm:cxn modelId="{61811253-223B-7341-B18E-B6F59ECE8E05}" type="presOf" srcId="{81D3F02C-7DDB-D540-8B28-3A152865554B}" destId="{59364DE9-DFD0-7249-84C7-747BF4344B52}" srcOrd="0" destOrd="5" presId="urn:microsoft.com/office/officeart/2005/8/layout/chevron2"/>
    <dgm:cxn modelId="{B9639953-ED14-624E-BC2C-2EC237617827}" srcId="{2E5E8835-8A40-F045-9198-88C6D2E592E3}" destId="{2A3ADB87-D3FD-AF4B-AC80-5DD8EC91A42D}" srcOrd="0" destOrd="0" parTransId="{187B2F36-5A05-8045-967D-136AD5FD18BC}" sibTransId="{A1219210-8552-A843-9933-B427DCDEFAA0}"/>
    <dgm:cxn modelId="{0285D453-5ECC-D14D-97C1-4CAE38BD2908}" type="presOf" srcId="{42EFE04B-121A-604C-A24F-B0DD8531C11D}" destId="{4CA15BB5-58D4-4747-A7F6-4EC92E177C08}" srcOrd="0" destOrd="7" presId="urn:microsoft.com/office/officeart/2005/8/layout/chevron2"/>
    <dgm:cxn modelId="{48617E56-2C09-0341-B24B-18972CDAAB93}" srcId="{CC44816B-0185-CC41-99CE-A553F6737FF8}" destId="{59D281EB-C781-3941-BAFB-0B5C1322B72A}" srcOrd="2" destOrd="0" parTransId="{047F035E-4A1A-1840-85B3-21C7B66E51B3}" sibTransId="{E70E7A30-A1B2-304F-980A-B7D29BB942B9}"/>
    <dgm:cxn modelId="{C4A1DA61-D530-C644-B62A-46EB80C1C86C}" srcId="{2E5E8835-8A40-F045-9198-88C6D2E592E3}" destId="{5640D0B2-7D3E-7148-A3FF-B91BAF2D9FBA}" srcOrd="3" destOrd="0" parTransId="{FC6D7357-3DA2-0749-B1B4-771C57226015}" sibTransId="{631BF677-9543-804A-96AA-0026E8A8D62D}"/>
    <dgm:cxn modelId="{34647C6A-223B-7B4A-B123-C5866BB36DAE}" srcId="{2E5E8835-8A40-F045-9198-88C6D2E592E3}" destId="{8B81CEA6-2529-874E-BC6F-73B766DB0253}" srcOrd="4" destOrd="0" parTransId="{45BCF727-C856-F140-B7D0-05BCD89A61AF}" sibTransId="{3B390EDF-53AD-0C44-9773-C01835625BA8}"/>
    <dgm:cxn modelId="{63A4186C-5FD1-0445-936E-EF9D3915A09A}" srcId="{2E5E8835-8A40-F045-9198-88C6D2E592E3}" destId="{F1C148E6-B5A7-D34B-9E7C-759B9182E310}" srcOrd="5" destOrd="0" parTransId="{58A7F33A-D472-3F41-BB74-D4B4D1DB0A4F}" sibTransId="{2B2EFD24-4DF1-1141-84C3-050954F716AD}"/>
    <dgm:cxn modelId="{09A94B6E-600C-E644-8A96-2462D05AA743}" type="presOf" srcId="{2E5E8835-8A40-F045-9198-88C6D2E592E3}" destId="{292A2A9D-0B34-9445-98FB-E2B0F64EE2FC}" srcOrd="0" destOrd="0" presId="urn:microsoft.com/office/officeart/2005/8/layout/chevron2"/>
    <dgm:cxn modelId="{1FC3236F-14B7-924A-ACF6-17DF66C48F44}" srcId="{BB77055B-53AD-CD41-BFC1-73E326DEA6E2}" destId="{C555A026-FBD1-9342-9BC1-869D2D8AF0E7}" srcOrd="1" destOrd="0" parTransId="{5CA52725-C255-F644-934B-F274BFDB51D5}" sibTransId="{CBC9AD51-74F1-8E48-825C-E9F4ABCFB888}"/>
    <dgm:cxn modelId="{15FBB86F-F4F7-934B-A8F7-9A17B8DBCDE6}" srcId="{CC44816B-0185-CC41-99CE-A553F6737FF8}" destId="{6A7BEE29-CAA6-C941-A0C0-AAF1FECB8407}" srcOrd="4" destOrd="0" parTransId="{7A7097FF-2FEA-CC4A-BD39-5060DE5C2CBE}" sibTransId="{79C06BDE-4CAB-8343-A3A2-31891E18920B}"/>
    <dgm:cxn modelId="{F5245670-A9C1-9640-B12A-76DD828CBE34}" srcId="{CC44816B-0185-CC41-99CE-A553F6737FF8}" destId="{425ED7CE-47D1-3A48-A3F2-063049951AB4}" srcOrd="0" destOrd="0" parTransId="{26BEC912-B89C-594D-964B-9B7A59DB3E26}" sibTransId="{330BA391-29E8-AE45-B417-938ED20CBC57}"/>
    <dgm:cxn modelId="{43EA5875-AE28-0444-A798-A9F6EFA837E7}" type="presOf" srcId="{8D8565FE-32FC-F743-8282-EE95DAE76AEE}" destId="{0AC12C21-6D15-4A4D-A574-C384A6D8D1A5}" srcOrd="0" destOrd="3" presId="urn:microsoft.com/office/officeart/2005/8/layout/chevron2"/>
    <dgm:cxn modelId="{ED36B37A-4A2B-184F-BAA7-9D01E57DCC40}" type="presOf" srcId="{F9631314-F294-A343-83DC-67E699E0732F}" destId="{0AC12C21-6D15-4A4D-A574-C384A6D8D1A5}" srcOrd="0" destOrd="0" presId="urn:microsoft.com/office/officeart/2005/8/layout/chevron2"/>
    <dgm:cxn modelId="{4AE92282-52C9-9E41-BAD3-DCAE70CB0B79}" type="presOf" srcId="{F1C148E6-B5A7-D34B-9E7C-759B9182E310}" destId="{4CA15BB5-58D4-4747-A7F6-4EC92E177C08}" srcOrd="0" destOrd="5" presId="urn:microsoft.com/office/officeart/2005/8/layout/chevron2"/>
    <dgm:cxn modelId="{1CB33F82-0C4E-D64D-A9B2-AA4921B5F2A1}" type="presOf" srcId="{2A3ADB87-D3FD-AF4B-AC80-5DD8EC91A42D}" destId="{4CA15BB5-58D4-4747-A7F6-4EC92E177C08}" srcOrd="0" destOrd="0" presId="urn:microsoft.com/office/officeart/2005/8/layout/chevron2"/>
    <dgm:cxn modelId="{D934F782-CA84-4A4D-AB97-36B1046D2983}" srcId="{CC44816B-0185-CC41-99CE-A553F6737FF8}" destId="{81D3F02C-7DDB-D540-8B28-3A152865554B}" srcOrd="5" destOrd="0" parTransId="{7A68A565-B509-4C4D-9553-3EF96909184D}" sibTransId="{A04D76C5-0C8A-C649-8089-FC25E4BF413D}"/>
    <dgm:cxn modelId="{F92F0984-8D06-8442-B00E-CA1930D66D44}" type="presOf" srcId="{59D281EB-C781-3941-BAFB-0B5C1322B72A}" destId="{59364DE9-DFD0-7249-84C7-747BF4344B52}" srcOrd="0" destOrd="2" presId="urn:microsoft.com/office/officeart/2005/8/layout/chevron2"/>
    <dgm:cxn modelId="{D57FDD86-18A6-D044-B6FD-E8DE281427D7}" type="presOf" srcId="{9AB8806C-4329-3A4C-9468-1DD9E8BD75FD}" destId="{4CA15BB5-58D4-4747-A7F6-4EC92E177C08}" srcOrd="0" destOrd="6" presId="urn:microsoft.com/office/officeart/2005/8/layout/chevron2"/>
    <dgm:cxn modelId="{C440BA9A-F6D4-7146-8355-4C3B40EDFE41}" type="presOf" srcId="{C555A026-FBD1-9342-9BC1-869D2D8AF0E7}" destId="{0AC12C21-6D15-4A4D-A574-C384A6D8D1A5}" srcOrd="0" destOrd="1" presId="urn:microsoft.com/office/officeart/2005/8/layout/chevron2"/>
    <dgm:cxn modelId="{6DF524A6-F19A-434B-9608-945156E9DD0F}" srcId="{BB77055B-53AD-CD41-BFC1-73E326DEA6E2}" destId="{F9631314-F294-A343-83DC-67E699E0732F}" srcOrd="0" destOrd="0" parTransId="{F5B37D17-4528-3E42-9672-A73F0DD3E065}" sibTransId="{93D73C2F-788B-AF46-989F-BEA7AB8C7435}"/>
    <dgm:cxn modelId="{6204C1A8-56EA-664E-81B1-B1B2203D77DC}" srcId="{BB77055B-53AD-CD41-BFC1-73E326DEA6E2}" destId="{1F6543A3-21A2-7A4D-AB51-3E320069F3A8}" srcOrd="7" destOrd="0" parTransId="{8E5D459F-FA49-0C44-A07F-23CF1E8E762F}" sibTransId="{D2C7F821-BC32-8D45-A522-3F0DC0393D83}"/>
    <dgm:cxn modelId="{425064B0-AF87-E843-8C09-BBBE0BA50369}" type="presOf" srcId="{416B9048-6D90-E742-AA04-82A720A87E15}" destId="{59364DE9-DFD0-7249-84C7-747BF4344B52}" srcOrd="0" destOrd="6" presId="urn:microsoft.com/office/officeart/2005/8/layout/chevron2"/>
    <dgm:cxn modelId="{C2D3E5B1-75AC-D744-860F-82E73EDC51C9}" type="presOf" srcId="{29B671FB-86B5-F943-8625-ACC4CCCF1DBD}" destId="{4CA15BB5-58D4-4747-A7F6-4EC92E177C08}" srcOrd="0" destOrd="9" presId="urn:microsoft.com/office/officeart/2005/8/layout/chevron2"/>
    <dgm:cxn modelId="{8AD4E7B6-FEF7-BE43-82F8-3BDEEF29285B}" srcId="{BB77055B-53AD-CD41-BFC1-73E326DEA6E2}" destId="{8D8565FE-32FC-F743-8282-EE95DAE76AEE}" srcOrd="3" destOrd="0" parTransId="{C28674E9-339F-B941-B3F9-0437D1C0EB39}" sibTransId="{5C731BC3-D215-7346-A769-3D1F075DFF81}"/>
    <dgm:cxn modelId="{7A00EEBB-8230-3A4A-BB3D-6625CEAEACB1}" srcId="{CC44816B-0185-CC41-99CE-A553F6737FF8}" destId="{416B9048-6D90-E742-AA04-82A720A87E15}" srcOrd="6" destOrd="0" parTransId="{89516475-930D-6E4F-BB85-3CE977B9BC2F}" sibTransId="{B46DB1E3-3006-B84D-8684-E483EA44D111}"/>
    <dgm:cxn modelId="{A5CECEC5-EBAA-6A45-97EC-B08ABF214B30}" srcId="{44F4948F-1256-394D-8E4A-FF586AAC4088}" destId="{2E5E8835-8A40-F045-9198-88C6D2E592E3}" srcOrd="1" destOrd="0" parTransId="{C4BFFCFA-B541-3E43-9EAC-D86C0E7197A5}" sibTransId="{D642446E-9242-7245-AEC7-363416B5A54A}"/>
    <dgm:cxn modelId="{85BA31C9-D983-3144-A7B5-26D55D7FA0E4}" srcId="{2E5E8835-8A40-F045-9198-88C6D2E592E3}" destId="{42EFE04B-121A-604C-A24F-B0DD8531C11D}" srcOrd="7" destOrd="0" parTransId="{614E00E4-E6B2-AB4F-895D-ADBE7EB7C327}" sibTransId="{1821667F-EE64-4244-898B-F9DE92023243}"/>
    <dgm:cxn modelId="{4ADC75CF-40EA-0145-8D00-B592A3B0520A}" srcId="{2E5E8835-8A40-F045-9198-88C6D2E592E3}" destId="{29B671FB-86B5-F943-8625-ACC4CCCF1DBD}" srcOrd="9" destOrd="0" parTransId="{B7BD93D2-D3E7-414D-B4C0-73D86979ECF6}" sibTransId="{65404EA3-194F-E742-8D23-E6C02D00D9C8}"/>
    <dgm:cxn modelId="{91632CD3-0A3C-DB45-BF7C-E0E71EC6617A}" type="presOf" srcId="{757B1C90-7A44-DF45-96B8-0E69A8AC832C}" destId="{0AC12C21-6D15-4A4D-A574-C384A6D8D1A5}" srcOrd="0" destOrd="2" presId="urn:microsoft.com/office/officeart/2005/8/layout/chevron2"/>
    <dgm:cxn modelId="{D6478BD3-0F5C-8543-B81E-3D6AF30A5F0B}" type="presOf" srcId="{425ED7CE-47D1-3A48-A3F2-063049951AB4}" destId="{59364DE9-DFD0-7249-84C7-747BF4344B52}" srcOrd="0" destOrd="0" presId="urn:microsoft.com/office/officeart/2005/8/layout/chevron2"/>
    <dgm:cxn modelId="{14BC0DDB-3692-F44F-9830-AE0E4A07B359}" type="presOf" srcId="{BB77055B-53AD-CD41-BFC1-73E326DEA6E2}" destId="{A3C64675-8890-F040-A7A8-A6E094DF7887}" srcOrd="0" destOrd="0" presId="urn:microsoft.com/office/officeart/2005/8/layout/chevron2"/>
    <dgm:cxn modelId="{9F87F1DF-9DBC-AE44-8671-809A5AF87362}" type="presOf" srcId="{F224131F-F1AA-0C4E-AF7E-ED4C2C0A682D}" destId="{0AC12C21-6D15-4A4D-A574-C384A6D8D1A5}" srcOrd="0" destOrd="5" presId="urn:microsoft.com/office/officeart/2005/8/layout/chevron2"/>
    <dgm:cxn modelId="{DFF78BE2-ABDC-3B44-AAED-A94A2BBAE306}" srcId="{2E5E8835-8A40-F045-9198-88C6D2E592E3}" destId="{EBC0ECE2-0FFD-554B-847A-FE13A7672233}" srcOrd="1" destOrd="0" parTransId="{10ECA090-98E2-0042-B530-22EDE57179A3}" sibTransId="{1CA7BE99-153D-B44F-8D76-29C5019F66BE}"/>
    <dgm:cxn modelId="{E5D7DAEA-E617-CA45-BB50-599DAB1488E3}" type="presOf" srcId="{EBC0ECE2-0FFD-554B-847A-FE13A7672233}" destId="{4CA15BB5-58D4-4747-A7F6-4EC92E177C08}" srcOrd="0" destOrd="1" presId="urn:microsoft.com/office/officeart/2005/8/layout/chevron2"/>
    <dgm:cxn modelId="{842B63F0-26F1-C54A-86E6-DFBDBD73C709}" type="presOf" srcId="{CC44816B-0185-CC41-99CE-A553F6737FF8}" destId="{E1498EB3-C2CF-6140-90B5-24FAA218F594}" srcOrd="0" destOrd="0" presId="urn:microsoft.com/office/officeart/2005/8/layout/chevron2"/>
    <dgm:cxn modelId="{73D1E6F1-AC95-C84D-A816-382C9739F311}" srcId="{2E5E8835-8A40-F045-9198-88C6D2E592E3}" destId="{70E8F945-69F4-8A42-B65B-68BD857753F9}" srcOrd="8" destOrd="0" parTransId="{501738F8-262D-9A47-BBF4-042D5CD650FC}" sibTransId="{658C611A-C29E-5146-8A65-A5ED622EDD8A}"/>
    <dgm:cxn modelId="{29A10564-3B41-9F4D-9797-C3D48A784EE0}" type="presParOf" srcId="{01AB83BE-8F24-6543-8C47-7692619A4CBC}" destId="{9B3319D6-E974-2D42-8722-865A552726A9}" srcOrd="0" destOrd="0" presId="urn:microsoft.com/office/officeart/2005/8/layout/chevron2"/>
    <dgm:cxn modelId="{2644E64A-9B73-7046-903C-07B7BD982724}" type="presParOf" srcId="{9B3319D6-E974-2D42-8722-865A552726A9}" destId="{A3C64675-8890-F040-A7A8-A6E094DF7887}" srcOrd="0" destOrd="0" presId="urn:microsoft.com/office/officeart/2005/8/layout/chevron2"/>
    <dgm:cxn modelId="{A0C5B7C9-4E84-D64E-AE75-748832C5789D}" type="presParOf" srcId="{9B3319D6-E974-2D42-8722-865A552726A9}" destId="{0AC12C21-6D15-4A4D-A574-C384A6D8D1A5}" srcOrd="1" destOrd="0" presId="urn:microsoft.com/office/officeart/2005/8/layout/chevron2"/>
    <dgm:cxn modelId="{DB6B738F-D5C2-7D4F-806F-05432EDD8C37}" type="presParOf" srcId="{01AB83BE-8F24-6543-8C47-7692619A4CBC}" destId="{26148976-345A-7548-8CE1-2F6B83B40581}" srcOrd="1" destOrd="0" presId="urn:microsoft.com/office/officeart/2005/8/layout/chevron2"/>
    <dgm:cxn modelId="{1FAF0A5D-F2B7-7049-B6A7-2CF2AC66187B}" type="presParOf" srcId="{01AB83BE-8F24-6543-8C47-7692619A4CBC}" destId="{99418300-0366-B740-9AFA-705CB30DF28C}" srcOrd="2" destOrd="0" presId="urn:microsoft.com/office/officeart/2005/8/layout/chevron2"/>
    <dgm:cxn modelId="{B925B0FC-2567-CF46-B2CF-4D34FA7991D1}" type="presParOf" srcId="{99418300-0366-B740-9AFA-705CB30DF28C}" destId="{292A2A9D-0B34-9445-98FB-E2B0F64EE2FC}" srcOrd="0" destOrd="0" presId="urn:microsoft.com/office/officeart/2005/8/layout/chevron2"/>
    <dgm:cxn modelId="{CA04F532-D296-634E-A413-BA311C2BED78}" type="presParOf" srcId="{99418300-0366-B740-9AFA-705CB30DF28C}" destId="{4CA15BB5-58D4-4747-A7F6-4EC92E177C08}" srcOrd="1" destOrd="0" presId="urn:microsoft.com/office/officeart/2005/8/layout/chevron2"/>
    <dgm:cxn modelId="{A16D1AD7-9464-3B49-B9AE-F774F5A7BCD2}" type="presParOf" srcId="{01AB83BE-8F24-6543-8C47-7692619A4CBC}" destId="{FEE31A90-112A-E647-A81B-FD797D1BF9F0}" srcOrd="3" destOrd="0" presId="urn:microsoft.com/office/officeart/2005/8/layout/chevron2"/>
    <dgm:cxn modelId="{3CE4CB11-9820-5B42-A06B-B54D5C2C2AD2}" type="presParOf" srcId="{01AB83BE-8F24-6543-8C47-7692619A4CBC}" destId="{F122E754-1CC1-9B43-9C66-833BB3A40692}" srcOrd="4" destOrd="0" presId="urn:microsoft.com/office/officeart/2005/8/layout/chevron2"/>
    <dgm:cxn modelId="{6F9C4D86-56C1-D14F-93CD-CFEE00579693}" type="presParOf" srcId="{F122E754-1CC1-9B43-9C66-833BB3A40692}" destId="{E1498EB3-C2CF-6140-90B5-24FAA218F594}" srcOrd="0" destOrd="0" presId="urn:microsoft.com/office/officeart/2005/8/layout/chevron2"/>
    <dgm:cxn modelId="{8F7C382D-0F9F-7949-B84E-723EFE1862CD}" type="presParOf" srcId="{F122E754-1CC1-9B43-9C66-833BB3A40692}" destId="{59364DE9-DFD0-7249-84C7-747BF4344B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7B5C4-E9DB-D148-9088-50823DCA42F1}">
      <dsp:nvSpPr>
        <dsp:cNvPr id="0" name=""/>
        <dsp:cNvSpPr/>
      </dsp:nvSpPr>
      <dsp:spPr>
        <a:xfrm>
          <a:off x="818" y="148153"/>
          <a:ext cx="940270" cy="47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Lepsza komunikacja – szybki przepływ informacji</a:t>
          </a:r>
        </a:p>
      </dsp:txBody>
      <dsp:txXfrm>
        <a:off x="14588" y="161923"/>
        <a:ext cx="912730" cy="442595"/>
      </dsp:txXfrm>
    </dsp:sp>
    <dsp:sp modelId="{29F67EE8-99E4-1440-9F58-9ED0204AD0D2}">
      <dsp:nvSpPr>
        <dsp:cNvPr id="0" name=""/>
        <dsp:cNvSpPr/>
      </dsp:nvSpPr>
      <dsp:spPr>
        <a:xfrm>
          <a:off x="94845" y="618288"/>
          <a:ext cx="94027" cy="352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601"/>
              </a:lnTo>
              <a:lnTo>
                <a:pt x="94027" y="3526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6A7F8-3B28-5143-BC64-817C198D0729}">
      <dsp:nvSpPr>
        <dsp:cNvPr id="0" name=""/>
        <dsp:cNvSpPr/>
      </dsp:nvSpPr>
      <dsp:spPr>
        <a:xfrm>
          <a:off x="188872" y="735822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Slack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642" y="749592"/>
        <a:ext cx="724676" cy="442595"/>
      </dsp:txXfrm>
    </dsp:sp>
    <dsp:sp modelId="{5B16A2D1-FD0F-AF4C-BF86-C4EF6A1A09A9}">
      <dsp:nvSpPr>
        <dsp:cNvPr id="0" name=""/>
        <dsp:cNvSpPr/>
      </dsp:nvSpPr>
      <dsp:spPr>
        <a:xfrm>
          <a:off x="94845" y="618288"/>
          <a:ext cx="94027" cy="940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0270"/>
              </a:lnTo>
              <a:lnTo>
                <a:pt x="94027" y="94027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66C0F-D9FF-3D4E-9677-76BE7D22591C}">
      <dsp:nvSpPr>
        <dsp:cNvPr id="0" name=""/>
        <dsp:cNvSpPr/>
      </dsp:nvSpPr>
      <dsp:spPr>
        <a:xfrm>
          <a:off x="188872" y="1323491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Microsoft </a:t>
          </a: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Teams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642" y="1337261"/>
        <a:ext cx="724676" cy="442595"/>
      </dsp:txXfrm>
    </dsp:sp>
    <dsp:sp modelId="{02680E83-8A82-1A4A-BAB7-4AEA92724343}">
      <dsp:nvSpPr>
        <dsp:cNvPr id="0" name=""/>
        <dsp:cNvSpPr/>
      </dsp:nvSpPr>
      <dsp:spPr>
        <a:xfrm>
          <a:off x="1176156" y="148153"/>
          <a:ext cx="940270" cy="47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Zarządzanie zadaniami – organizacja zadań i śledzenie postępów</a:t>
          </a:r>
        </a:p>
      </dsp:txBody>
      <dsp:txXfrm>
        <a:off x="1189926" y="161923"/>
        <a:ext cx="912730" cy="442595"/>
      </dsp:txXfrm>
    </dsp:sp>
    <dsp:sp modelId="{0F6C2640-BFA1-DA46-AAD5-3B109EBD9EF8}">
      <dsp:nvSpPr>
        <dsp:cNvPr id="0" name=""/>
        <dsp:cNvSpPr/>
      </dsp:nvSpPr>
      <dsp:spPr>
        <a:xfrm>
          <a:off x="1270183" y="618288"/>
          <a:ext cx="94027" cy="352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601"/>
              </a:lnTo>
              <a:lnTo>
                <a:pt x="94027" y="3526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0B192-67C7-F34B-9E38-5E15C8FAC3D2}">
      <dsp:nvSpPr>
        <dsp:cNvPr id="0" name=""/>
        <dsp:cNvSpPr/>
      </dsp:nvSpPr>
      <dsp:spPr>
        <a:xfrm>
          <a:off x="1364210" y="735822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Trello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7980" y="749592"/>
        <a:ext cx="724676" cy="442595"/>
      </dsp:txXfrm>
    </dsp:sp>
    <dsp:sp modelId="{A3C3ADE1-1AAB-EE46-9EF0-49339AA3C83D}">
      <dsp:nvSpPr>
        <dsp:cNvPr id="0" name=""/>
        <dsp:cNvSpPr/>
      </dsp:nvSpPr>
      <dsp:spPr>
        <a:xfrm>
          <a:off x="1270183" y="618288"/>
          <a:ext cx="94027" cy="940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0270"/>
              </a:lnTo>
              <a:lnTo>
                <a:pt x="94027" y="94027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4C629D-5F36-2840-B2FC-59092683A993}">
      <dsp:nvSpPr>
        <dsp:cNvPr id="0" name=""/>
        <dsp:cNvSpPr/>
      </dsp:nvSpPr>
      <dsp:spPr>
        <a:xfrm>
          <a:off x="1364210" y="1323491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Asana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7980" y="1337261"/>
        <a:ext cx="724676" cy="442595"/>
      </dsp:txXfrm>
    </dsp:sp>
    <dsp:sp modelId="{154E2A39-B2F6-574F-9666-7226CA685E0B}">
      <dsp:nvSpPr>
        <dsp:cNvPr id="0" name=""/>
        <dsp:cNvSpPr/>
      </dsp:nvSpPr>
      <dsp:spPr>
        <a:xfrm>
          <a:off x="1270183" y="618288"/>
          <a:ext cx="94027" cy="1527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7940"/>
              </a:lnTo>
              <a:lnTo>
                <a:pt x="94027" y="152794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45AFD1-E19F-7E4F-800F-2938A4DEB362}">
      <dsp:nvSpPr>
        <dsp:cNvPr id="0" name=""/>
        <dsp:cNvSpPr/>
      </dsp:nvSpPr>
      <dsp:spPr>
        <a:xfrm>
          <a:off x="1364210" y="1911161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ClickUp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7980" y="1924931"/>
        <a:ext cx="724676" cy="442595"/>
      </dsp:txXfrm>
    </dsp:sp>
    <dsp:sp modelId="{BEF31D39-5AAF-B041-9F4F-3508151E4605}">
      <dsp:nvSpPr>
        <dsp:cNvPr id="0" name=""/>
        <dsp:cNvSpPr/>
      </dsp:nvSpPr>
      <dsp:spPr>
        <a:xfrm>
          <a:off x="2351495" y="148153"/>
          <a:ext cx="940270" cy="47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Współpraca w czasie rzeczywistym – jednoczesna praca nad dokumentami</a:t>
          </a:r>
        </a:p>
      </dsp:txBody>
      <dsp:txXfrm>
        <a:off x="2365265" y="161923"/>
        <a:ext cx="912730" cy="442595"/>
      </dsp:txXfrm>
    </dsp:sp>
    <dsp:sp modelId="{4A2F3CEC-135F-F643-8730-D494C7372723}">
      <dsp:nvSpPr>
        <dsp:cNvPr id="0" name=""/>
        <dsp:cNvSpPr/>
      </dsp:nvSpPr>
      <dsp:spPr>
        <a:xfrm>
          <a:off x="2445522" y="618288"/>
          <a:ext cx="94027" cy="352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601"/>
              </a:lnTo>
              <a:lnTo>
                <a:pt x="94027" y="3526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64A799-34E8-9B49-AF9D-D11D7046D850}">
      <dsp:nvSpPr>
        <dsp:cNvPr id="0" name=""/>
        <dsp:cNvSpPr/>
      </dsp:nvSpPr>
      <dsp:spPr>
        <a:xfrm>
          <a:off x="2539549" y="735822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Workspace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3319" y="749592"/>
        <a:ext cx="724676" cy="442595"/>
      </dsp:txXfrm>
    </dsp:sp>
    <dsp:sp modelId="{2650FB16-C166-9D4B-8D77-3FE99226BA28}">
      <dsp:nvSpPr>
        <dsp:cNvPr id="0" name=""/>
        <dsp:cNvSpPr/>
      </dsp:nvSpPr>
      <dsp:spPr>
        <a:xfrm>
          <a:off x="2445522" y="618288"/>
          <a:ext cx="94027" cy="940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0270"/>
              </a:lnTo>
              <a:lnTo>
                <a:pt x="94027" y="94027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87027-C144-A145-B486-0C4B13127FD7}">
      <dsp:nvSpPr>
        <dsp:cNvPr id="0" name=""/>
        <dsp:cNvSpPr/>
      </dsp:nvSpPr>
      <dsp:spPr>
        <a:xfrm>
          <a:off x="2539549" y="1323491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Microsoft 365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3319" y="1337261"/>
        <a:ext cx="724676" cy="442595"/>
      </dsp:txXfrm>
    </dsp:sp>
    <dsp:sp modelId="{F4404296-307B-8C46-BBC4-8940EE3F875F}">
      <dsp:nvSpPr>
        <dsp:cNvPr id="0" name=""/>
        <dsp:cNvSpPr/>
      </dsp:nvSpPr>
      <dsp:spPr>
        <a:xfrm>
          <a:off x="3526833" y="148153"/>
          <a:ext cx="940270" cy="4701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Monitorowanie zasobów – śledzenie czasu pracy i alokacji zasobów</a:t>
          </a:r>
        </a:p>
      </dsp:txBody>
      <dsp:txXfrm>
        <a:off x="3540603" y="161923"/>
        <a:ext cx="912730" cy="442595"/>
      </dsp:txXfrm>
    </dsp:sp>
    <dsp:sp modelId="{6AEDCA36-1E5A-784F-A2D7-A5E31CE57EBA}">
      <dsp:nvSpPr>
        <dsp:cNvPr id="0" name=""/>
        <dsp:cNvSpPr/>
      </dsp:nvSpPr>
      <dsp:spPr>
        <a:xfrm>
          <a:off x="3620861" y="618288"/>
          <a:ext cx="94027" cy="352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601"/>
              </a:lnTo>
              <a:lnTo>
                <a:pt x="94027" y="35260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39838-43DD-B445-8A39-1338A23E8214}">
      <dsp:nvSpPr>
        <dsp:cNvPr id="0" name=""/>
        <dsp:cNvSpPr/>
      </dsp:nvSpPr>
      <dsp:spPr>
        <a:xfrm>
          <a:off x="3714888" y="735822"/>
          <a:ext cx="752216" cy="470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Toggl</a:t>
          </a:r>
          <a:r>
            <a:rPr lang="pl-PL" sz="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700" kern="1200" dirty="0" err="1">
              <a:latin typeface="Arial" panose="020B0604020202020204" pitchFamily="34" charset="0"/>
              <a:cs typeface="Arial" panose="020B0604020202020204" pitchFamily="34" charset="0"/>
            </a:rPr>
            <a:t>Track</a:t>
          </a: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28658" y="749592"/>
        <a:ext cx="724676" cy="4425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64675-8890-F040-A7A8-A6E094DF7887}">
      <dsp:nvSpPr>
        <dsp:cNvPr id="0" name=""/>
        <dsp:cNvSpPr/>
      </dsp:nvSpPr>
      <dsp:spPr>
        <a:xfrm rot="5400000">
          <a:off x="-238802" y="241185"/>
          <a:ext cx="1592013" cy="111440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b="0" kern="1200" dirty="0">
              <a:latin typeface="Arial" panose="020B0604020202020204" pitchFamily="34" charset="0"/>
              <a:cs typeface="Arial" panose="020B0604020202020204" pitchFamily="34" charset="0"/>
            </a:rPr>
            <a:t>Wyzwania</a:t>
          </a:r>
        </a:p>
      </dsp:txBody>
      <dsp:txXfrm rot="-5400000">
        <a:off x="1" y="559588"/>
        <a:ext cx="1114409" cy="477604"/>
      </dsp:txXfrm>
    </dsp:sp>
    <dsp:sp modelId="{0AC12C21-6D15-4A4D-A574-C384A6D8D1A5}">
      <dsp:nvSpPr>
        <dsp:cNvPr id="0" name=""/>
        <dsp:cNvSpPr/>
      </dsp:nvSpPr>
      <dsp:spPr>
        <a:xfrm rot="5400000">
          <a:off x="2243658" y="-1126865"/>
          <a:ext cx="1034808" cy="32933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oporność na zmiany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szkolenie i adaptacja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integracja z istniejącymi systemami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koszty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bezpieczeństwo danych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zarządzanie zmianą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skomplikowana konfiguracja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i="0" kern="1200" dirty="0">
              <a:latin typeface="Arial" panose="020B0604020202020204" pitchFamily="34" charset="0"/>
              <a:cs typeface="Arial" panose="020B0604020202020204" pitchFamily="34" charset="0"/>
            </a:rPr>
            <a:t>komunikacja i współpraca</a:t>
          </a:r>
          <a:endParaRPr lang="pl-PL" sz="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114410" y="52898"/>
        <a:ext cx="3242791" cy="933778"/>
      </dsp:txXfrm>
    </dsp:sp>
    <dsp:sp modelId="{292A2A9D-0B34-9445-98FB-E2B0F64EE2FC}">
      <dsp:nvSpPr>
        <dsp:cNvPr id="0" name=""/>
        <dsp:cNvSpPr/>
      </dsp:nvSpPr>
      <dsp:spPr>
        <a:xfrm rot="5400000">
          <a:off x="-238802" y="1639047"/>
          <a:ext cx="1592013" cy="111440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b="0" kern="1200" dirty="0">
              <a:latin typeface="Arial" panose="020B0604020202020204" pitchFamily="34" charset="0"/>
              <a:cs typeface="Arial" panose="020B0604020202020204" pitchFamily="34" charset="0"/>
            </a:rPr>
            <a:t>Rozwiązania</a:t>
          </a:r>
        </a:p>
      </dsp:txBody>
      <dsp:txXfrm rot="-5400000">
        <a:off x="1" y="1957450"/>
        <a:ext cx="1114409" cy="477604"/>
      </dsp:txXfrm>
    </dsp:sp>
    <dsp:sp modelId="{4CA15BB5-58D4-4747-A7F6-4EC92E177C08}">
      <dsp:nvSpPr>
        <dsp:cNvPr id="0" name=""/>
        <dsp:cNvSpPr/>
      </dsp:nvSpPr>
      <dsp:spPr>
        <a:xfrm rot="5400000">
          <a:off x="2243658" y="270996"/>
          <a:ext cx="1034808" cy="32933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672" tIns="3810" rIns="3810" bIns="3810" numCol="1" spcCol="1270" anchor="ctr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szkolenia i wsparcie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zaangażowanie członków kół i organizacji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stopniowe wdrażanie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pilotowanie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integracja z istniejącymi systemami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wsparcie techniczne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bezpieczeństwo danych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otwarta komunikacja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ocena i feedback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600" b="0" kern="1200" dirty="0">
              <a:latin typeface="Arial" panose="020B0604020202020204" pitchFamily="34" charset="0"/>
              <a:cs typeface="Arial" panose="020B0604020202020204" pitchFamily="34" charset="0"/>
            </a:rPr>
            <a:t>motywacja</a:t>
          </a:r>
        </a:p>
      </dsp:txBody>
      <dsp:txXfrm rot="-5400000">
        <a:off x="1114410" y="1450760"/>
        <a:ext cx="3242791" cy="933778"/>
      </dsp:txXfrm>
    </dsp:sp>
    <dsp:sp modelId="{E1498EB3-C2CF-6140-90B5-24FAA218F594}">
      <dsp:nvSpPr>
        <dsp:cNvPr id="0" name=""/>
        <dsp:cNvSpPr/>
      </dsp:nvSpPr>
      <dsp:spPr>
        <a:xfrm rot="5400000">
          <a:off x="-238802" y="3036910"/>
          <a:ext cx="1592013" cy="111440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b="0" kern="1200" dirty="0">
              <a:latin typeface="Arial" panose="020B0604020202020204" pitchFamily="34" charset="0"/>
              <a:cs typeface="Arial" panose="020B0604020202020204" pitchFamily="34" charset="0"/>
            </a:rPr>
            <a:t>Przyszłość zarządzania projektami</a:t>
          </a:r>
        </a:p>
      </dsp:txBody>
      <dsp:txXfrm rot="-5400000">
        <a:off x="1" y="3355313"/>
        <a:ext cx="1114409" cy="477604"/>
      </dsp:txXfrm>
    </dsp:sp>
    <dsp:sp modelId="{59364DE9-DFD0-7249-84C7-747BF4344B52}">
      <dsp:nvSpPr>
        <dsp:cNvPr id="0" name=""/>
        <dsp:cNvSpPr/>
      </dsp:nvSpPr>
      <dsp:spPr>
        <a:xfrm rot="5400000">
          <a:off x="2243658" y="1668859"/>
          <a:ext cx="1034808" cy="32933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cyfryzacja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zwinne metodyki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współpraca międzynarodowa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zrównoważony rozwój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personalizacja edukacji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automatyzacja i AI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800" b="0" kern="1200" dirty="0">
              <a:latin typeface="Arial" panose="020B0604020202020204" pitchFamily="34" charset="0"/>
              <a:cs typeface="Arial" panose="020B0604020202020204" pitchFamily="34" charset="0"/>
            </a:rPr>
            <a:t>rozwój umiejętności miękkich</a:t>
          </a:r>
        </a:p>
      </dsp:txBody>
      <dsp:txXfrm rot="-5400000">
        <a:off x="1114410" y="2848623"/>
        <a:ext cx="3242791" cy="933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26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34" Type="http://schemas.microsoft.com/office/2007/relationships/hdphoto" Target="../media/hdphoto4.wdp"/><Relationship Id="rId7" Type="http://schemas.openxmlformats.org/officeDocument/2006/relationships/image" Target="../media/image7.png"/><Relationship Id="rId12" Type="http://schemas.microsoft.com/office/2007/relationships/diagramDrawing" Target="../diagrams/drawing1.xml"/><Relationship Id="rId17" Type="http://schemas.openxmlformats.org/officeDocument/2006/relationships/image" Target="../media/image11.png"/><Relationship Id="rId25" Type="http://schemas.openxmlformats.org/officeDocument/2006/relationships/diagramQuickStyle" Target="../diagrams/quickStyle2.xml"/><Relationship Id="rId33" Type="http://schemas.openxmlformats.org/officeDocument/2006/relationships/image" Target="../media/image20.png"/><Relationship Id="rId2" Type="http://schemas.openxmlformats.org/officeDocument/2006/relationships/image" Target="../media/image2.jpg"/><Relationship Id="rId16" Type="http://schemas.microsoft.com/office/2007/relationships/hdphoto" Target="../media/hdphoto1.wdp"/><Relationship Id="rId20" Type="http://schemas.openxmlformats.org/officeDocument/2006/relationships/image" Target="../media/image13.png"/><Relationship Id="rId29" Type="http://schemas.openxmlformats.org/officeDocument/2006/relationships/image" Target="../media/image1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diagramColors" Target="../diagrams/colors1.xml"/><Relationship Id="rId24" Type="http://schemas.openxmlformats.org/officeDocument/2006/relationships/diagramLayout" Target="../diagrams/layout2.xml"/><Relationship Id="rId32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diagramData" Target="../diagrams/data2.xml"/><Relationship Id="rId28" Type="http://schemas.openxmlformats.org/officeDocument/2006/relationships/image" Target="../media/image16.png"/><Relationship Id="rId10" Type="http://schemas.openxmlformats.org/officeDocument/2006/relationships/diagramQuickStyle" Target="../diagrams/quickStyle1.xml"/><Relationship Id="rId19" Type="http://schemas.microsoft.com/office/2007/relationships/hdphoto" Target="../media/hdphoto2.wdp"/><Relationship Id="rId31" Type="http://schemas.microsoft.com/office/2007/relationships/hdphoto" Target="../media/hdphoto3.wdp"/><Relationship Id="rId4" Type="http://schemas.openxmlformats.org/officeDocument/2006/relationships/image" Target="../media/image4.svg"/><Relationship Id="rId9" Type="http://schemas.openxmlformats.org/officeDocument/2006/relationships/diagramLayout" Target="../diagrams/layout1.xml"/><Relationship Id="rId14" Type="http://schemas.openxmlformats.org/officeDocument/2006/relationships/image" Target="../media/image9.png"/><Relationship Id="rId22" Type="http://schemas.openxmlformats.org/officeDocument/2006/relationships/image" Target="../media/image15.png"/><Relationship Id="rId27" Type="http://schemas.microsoft.com/office/2007/relationships/diagramDrawing" Target="../diagrams/drawing2.xml"/><Relationship Id="rId30" Type="http://schemas.openxmlformats.org/officeDocument/2006/relationships/image" Target="../media/image18.png"/><Relationship Id="rId35" Type="http://schemas.openxmlformats.org/officeDocument/2006/relationships/image" Target="../media/image21.png"/><Relationship Id="rId8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zaokrąglony 10">
            <a:extLst>
              <a:ext uri="{FF2B5EF4-FFF2-40B4-BE49-F238E27FC236}">
                <a16:creationId xmlns:a16="http://schemas.microsoft.com/office/drawing/2014/main" id="{DE86C47E-81DE-01CE-0288-3FAF6CE374AC}"/>
              </a:ext>
            </a:extLst>
          </p:cNvPr>
          <p:cNvSpPr/>
          <p:nvPr/>
        </p:nvSpPr>
        <p:spPr>
          <a:xfrm>
            <a:off x="2917904" y="1594626"/>
            <a:ext cx="6486290" cy="308516"/>
          </a:xfrm>
          <a:prstGeom prst="roundRect">
            <a:avLst>
              <a:gd name="adj" fmla="val 50000"/>
            </a:avLst>
          </a:prstGeom>
          <a:solidFill>
            <a:srgbClr val="294E49"/>
          </a:solidFill>
          <a:ln>
            <a:solidFill>
              <a:srgbClr val="294E49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dr hab. inż. Ewa Więcek-Janka, prof. PP, mgr inż. Iwona Michałowska</a:t>
            </a:r>
          </a:p>
        </p:txBody>
      </p:sp>
      <p:sp>
        <p:nvSpPr>
          <p:cNvPr id="9" name="Prostokąt zaokrąglony 8">
            <a:extLst>
              <a:ext uri="{FF2B5EF4-FFF2-40B4-BE49-F238E27FC236}">
                <a16:creationId xmlns:a16="http://schemas.microsoft.com/office/drawing/2014/main" id="{FFADE935-3289-C925-92CB-5C5F249CE592}"/>
              </a:ext>
            </a:extLst>
          </p:cNvPr>
          <p:cNvSpPr/>
          <p:nvPr/>
        </p:nvSpPr>
        <p:spPr>
          <a:xfrm>
            <a:off x="2743200" y="1144859"/>
            <a:ext cx="6660994" cy="490656"/>
          </a:xfrm>
          <a:prstGeom prst="roundRect">
            <a:avLst>
              <a:gd name="adj" fmla="val 50000"/>
            </a:avLst>
          </a:prstGeom>
          <a:solidFill>
            <a:srgbClr val="D66D42"/>
          </a:solidFill>
          <a:ln>
            <a:solidFill>
              <a:srgbClr val="D66D4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Zarządzanie projektami z wykorzystaniem narzędzi cyfrowych</a:t>
            </a:r>
          </a:p>
          <a:p>
            <a:pPr algn="ctr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w kołach naukowych i organizacjach studenckich</a:t>
            </a:r>
          </a:p>
        </p:txBody>
      </p:sp>
      <p:sp>
        <p:nvSpPr>
          <p:cNvPr id="22" name="Prostokąt zaokrąglony 21">
            <a:extLst>
              <a:ext uri="{FF2B5EF4-FFF2-40B4-BE49-F238E27FC236}">
                <a16:creationId xmlns:a16="http://schemas.microsoft.com/office/drawing/2014/main" id="{3459518B-EC39-D187-46C4-09AEF0B70CA0}"/>
              </a:ext>
            </a:extLst>
          </p:cNvPr>
          <p:cNvSpPr/>
          <p:nvPr/>
        </p:nvSpPr>
        <p:spPr>
          <a:xfrm>
            <a:off x="-286214" y="1628081"/>
            <a:ext cx="3170663" cy="308516"/>
          </a:xfrm>
          <a:prstGeom prst="roundRect">
            <a:avLst>
              <a:gd name="adj" fmla="val 50000"/>
            </a:avLst>
          </a:prstGeom>
          <a:solidFill>
            <a:srgbClr val="D66D42"/>
          </a:solidFill>
          <a:ln>
            <a:solidFill>
              <a:srgbClr val="D66D4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Wprowadzenie</a:t>
            </a:r>
          </a:p>
        </p:txBody>
      </p:sp>
      <p:sp>
        <p:nvSpPr>
          <p:cNvPr id="23" name="Prostokąt zaokrąglony 22">
            <a:extLst>
              <a:ext uri="{FF2B5EF4-FFF2-40B4-BE49-F238E27FC236}">
                <a16:creationId xmlns:a16="http://schemas.microsoft.com/office/drawing/2014/main" id="{DCB66A84-3C94-A1AF-74B1-BC037635B7CF}"/>
              </a:ext>
            </a:extLst>
          </p:cNvPr>
          <p:cNvSpPr/>
          <p:nvPr/>
        </p:nvSpPr>
        <p:spPr>
          <a:xfrm>
            <a:off x="-485639" y="1933533"/>
            <a:ext cx="4983298" cy="919402"/>
          </a:xfrm>
          <a:prstGeom prst="roundRect">
            <a:avLst>
              <a:gd name="adj" fmla="val 50000"/>
            </a:avLst>
          </a:prstGeom>
          <a:solidFill>
            <a:srgbClr val="294E49"/>
          </a:solidFill>
          <a:ln>
            <a:solidFill>
              <a:srgbClr val="294E49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l-PL" sz="12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Zarządzanie projektami to kluczowy element działania kół</a:t>
            </a: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naukowych i organizacji studenckich.</a:t>
            </a: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Wykorzystanie narzędzi cyfrowych ułatwia planowanie, komunikację</a:t>
            </a: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i realizację projektów.</a:t>
            </a:r>
          </a:p>
          <a:p>
            <a:pPr algn="just"/>
            <a:endParaRPr lang="pl-PL" sz="12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9" name="Grafika 18" descr="Schowek z wypełnieniem pełnym">
            <a:extLst>
              <a:ext uri="{FF2B5EF4-FFF2-40B4-BE49-F238E27FC236}">
                <a16:creationId xmlns:a16="http://schemas.microsoft.com/office/drawing/2014/main" id="{16DF59FE-6CAC-C0D6-C951-C57A3ADF0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36" y="1999152"/>
            <a:ext cx="402160" cy="402160"/>
          </a:xfrm>
          <a:prstGeom prst="rect">
            <a:avLst/>
          </a:prstGeom>
        </p:spPr>
      </p:pic>
      <p:pic>
        <p:nvPicPr>
          <p:cNvPr id="21" name="Grafika 20" descr="Schowek kontur">
            <a:extLst>
              <a:ext uri="{FF2B5EF4-FFF2-40B4-BE49-F238E27FC236}">
                <a16:creationId xmlns:a16="http://schemas.microsoft.com/office/drawing/2014/main" id="{BAA67655-ECE9-69FC-5475-96148B7B8A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36" y="2406450"/>
            <a:ext cx="402160" cy="402160"/>
          </a:xfrm>
          <a:prstGeom prst="rect">
            <a:avLst/>
          </a:prstGeom>
        </p:spPr>
      </p:pic>
      <p:sp>
        <p:nvSpPr>
          <p:cNvPr id="24" name="Prostokąt zaokrąglony 23">
            <a:extLst>
              <a:ext uri="{FF2B5EF4-FFF2-40B4-BE49-F238E27FC236}">
                <a16:creationId xmlns:a16="http://schemas.microsoft.com/office/drawing/2014/main" id="{CD25CFED-CA38-C9A7-6CE4-4DD3B718602C}"/>
              </a:ext>
            </a:extLst>
          </p:cNvPr>
          <p:cNvSpPr/>
          <p:nvPr/>
        </p:nvSpPr>
        <p:spPr>
          <a:xfrm>
            <a:off x="-252760" y="2886408"/>
            <a:ext cx="4750419" cy="542592"/>
          </a:xfrm>
          <a:prstGeom prst="roundRect">
            <a:avLst>
              <a:gd name="adj" fmla="val 50000"/>
            </a:avLst>
          </a:prstGeom>
          <a:solidFill>
            <a:srgbClr val="D66D42"/>
          </a:solidFill>
          <a:ln>
            <a:solidFill>
              <a:srgbClr val="D66D4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Zbadanie wpływu narzędzi cyfrowych na efektywność</a:t>
            </a:r>
          </a:p>
          <a:p>
            <a:pPr algn="just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zarządzania projektami</a:t>
            </a:r>
          </a:p>
        </p:txBody>
      </p:sp>
      <p:pic>
        <p:nvPicPr>
          <p:cNvPr id="26" name="Obraz 25" descr="Obraz zawierający krąg, broń, rzutka&#10;&#10;Opis wygenerowany automatycznie">
            <a:extLst>
              <a:ext uri="{FF2B5EF4-FFF2-40B4-BE49-F238E27FC236}">
                <a16:creationId xmlns:a16="http://schemas.microsoft.com/office/drawing/2014/main" id="{30C274BB-4312-E467-691D-CDB3BF971A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489"/>
          <a:stretch/>
        </p:blipFill>
        <p:spPr>
          <a:xfrm>
            <a:off x="29736" y="2924894"/>
            <a:ext cx="526061" cy="465620"/>
          </a:xfrm>
          <a:prstGeom prst="rect">
            <a:avLst/>
          </a:prstGeom>
        </p:spPr>
      </p:pic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B9461A88-D4B2-5F21-35E5-F43E9EFCD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115910"/>
              </p:ext>
            </p:extLst>
          </p:nvPr>
        </p:nvGraphicFramePr>
        <p:xfrm>
          <a:off x="29736" y="3321223"/>
          <a:ext cx="4467923" cy="252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9" name="Obraz 28" descr="Obraz zawierający Wielobarwność, Grafika, zrzut ekranu, design&#10;&#10;Opis wygenerowany automatycznie">
            <a:extLst>
              <a:ext uri="{FF2B5EF4-FFF2-40B4-BE49-F238E27FC236}">
                <a16:creationId xmlns:a16="http://schemas.microsoft.com/office/drawing/2014/main" id="{68934BAE-C8DE-1D50-4408-EFBDD1D635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3" y="4206351"/>
            <a:ext cx="641826" cy="295798"/>
          </a:xfrm>
          <a:prstGeom prst="rect">
            <a:avLst/>
          </a:prstGeom>
        </p:spPr>
      </p:pic>
      <p:pic>
        <p:nvPicPr>
          <p:cNvPr id="31" name="Obraz 30" descr="Obraz zawierający Czcionka, tekst, Grafika, symbol&#10;&#10;Opis wygenerowany automatycznie">
            <a:extLst>
              <a:ext uri="{FF2B5EF4-FFF2-40B4-BE49-F238E27FC236}">
                <a16:creationId xmlns:a16="http://schemas.microsoft.com/office/drawing/2014/main" id="{F31E2361-1CD3-C958-E1F8-4716F569082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27" y="4745246"/>
            <a:ext cx="733146" cy="412580"/>
          </a:xfrm>
          <a:prstGeom prst="rect">
            <a:avLst/>
          </a:prstGeom>
        </p:spPr>
      </p:pic>
      <p:pic>
        <p:nvPicPr>
          <p:cNvPr id="33" name="Obraz 32" descr="Obraz zawierający Czcionka, logo, Grafika, symbol&#10;&#10;Opis wygenerowany automatycznie">
            <a:extLst>
              <a:ext uri="{FF2B5EF4-FFF2-40B4-BE49-F238E27FC236}">
                <a16:creationId xmlns:a16="http://schemas.microsoft.com/office/drawing/2014/main" id="{9E1B4A41-9E0F-5DD0-70B3-42CC4F68F0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3729" y1="38876" x2="42688" y2="38173"/>
                        <a14:foregroundMark x1="46377" y1="45433" x2="46377" y2="55269"/>
                        <a14:foregroundMark x1="59199" y1="57917" x2="59289" y2="58548"/>
                        <a14:foregroundMark x1="57181" y1="43794" x2="57142" y2="43519"/>
                        <a14:foregroundMark x1="67194" y1="36534" x2="66930" y2="51756"/>
                        <a14:foregroundMark x1="74177" y1="37705" x2="73254" y2="50585"/>
                        <a14:foregroundMark x1="82609" y1="45199" x2="81028" y2="47541"/>
                        <a14:backgroundMark x1="57181" y1="48244" x2="58103" y2="48478"/>
                        <a14:backgroundMark x1="56653" y1="55738" x2="58893" y2="55738"/>
                        <a14:backgroundMark x1="57049" y1="47307" x2="57049" y2="47307"/>
                        <a14:backgroundMark x1="57049" y1="47307" x2="57049" y2="47307"/>
                        <a14:backgroundMark x1="57312" y1="47775" x2="57312" y2="47775"/>
                        <a14:backgroundMark x1="56390" y1="47541" x2="56390" y2="47541"/>
                        <a14:backgroundMark x1="57971" y1="47775" x2="57049" y2="49180"/>
                        <a14:backgroundMark x1="57181" y1="47307" x2="56390" y2="47775"/>
                        <a14:backgroundMark x1="57576" y1="49415" x2="57049" y2="46838"/>
                        <a14:backgroundMark x1="57971" y1="48712" x2="56917" y2="46838"/>
                        <a14:backgroundMark x1="58103" y1="56909" x2="59025" y2="57143"/>
                        <a14:backgroundMark x1="57839" y1="46838" x2="56917" y2="45902"/>
                        <a14:backgroundMark x1="58103" y1="56909" x2="59420" y2="573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897" b="27228"/>
          <a:stretch/>
        </p:blipFill>
        <p:spPr>
          <a:xfrm>
            <a:off x="1410022" y="4264413"/>
            <a:ext cx="712427" cy="179673"/>
          </a:xfrm>
          <a:prstGeom prst="rect">
            <a:avLst/>
          </a:prstGeom>
        </p:spPr>
      </p:pic>
      <p:pic>
        <p:nvPicPr>
          <p:cNvPr id="37" name="Obraz 36" descr="Obraz zawierający Grafika, krąg, zrzut ekranu, Wielobarwność&#10;&#10;Opis wygenerowany automatycznie">
            <a:extLst>
              <a:ext uri="{FF2B5EF4-FFF2-40B4-BE49-F238E27FC236}">
                <a16:creationId xmlns:a16="http://schemas.microsoft.com/office/drawing/2014/main" id="{78EE7A0C-60A2-D61F-88C9-C5A7967DB21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592" y="4816579"/>
            <a:ext cx="435285" cy="285547"/>
          </a:xfrm>
          <a:prstGeom prst="rect">
            <a:avLst/>
          </a:prstGeom>
        </p:spPr>
      </p:pic>
      <p:pic>
        <p:nvPicPr>
          <p:cNvPr id="39" name="Obraz 38" descr="Obraz zawierający Grafika, Czcionka, logo, projekt graficzny&#10;&#10;Opis wygenerowany automatycznie">
            <a:extLst>
              <a:ext uri="{FF2B5EF4-FFF2-40B4-BE49-F238E27FC236}">
                <a16:creationId xmlns:a16="http://schemas.microsoft.com/office/drawing/2014/main" id="{DDADB8D0-4154-22F9-D3BB-11BDB9962E9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798" b="89914" l="8889" r="90000">
                        <a14:foregroundMark x1="16890" y1="39423" x2="18556" y2="38617"/>
                        <a14:foregroundMark x1="10222" y1="42651" x2="13110" y2="41253"/>
                        <a14:foregroundMark x1="18556" y1="38617" x2="20333" y2="42939"/>
                        <a14:foregroundMark x1="8889" y1="61671" x2="18444" y2="70029"/>
                        <a14:foregroundMark x1="18444" y1="70029" x2="21667" y2="63977"/>
                        <a14:foregroundMark x1="39444" y1="40058" x2="31000" y2="40058"/>
                        <a14:foregroundMark x1="35469" y1="58997" x2="35556" y2="59366"/>
                        <a14:foregroundMark x1="31000" y1="40058" x2="32322" y2="45658"/>
                        <a14:foregroundMark x1="35556" y1="59366" x2="38444" y2="59078"/>
                        <a14:foregroundMark x1="43222" y1="36599" x2="43667" y2="62248"/>
                        <a14:foregroundMark x1="47000" y1="48127" x2="47333" y2="63401"/>
                        <a14:foregroundMark x1="47444" y1="34870" x2="47444" y2="34870"/>
                        <a14:foregroundMark x1="57441" y1="55295" x2="57222" y2="58213"/>
                        <a14:foregroundMark x1="58000" y1="47839" x2="57762" y2="51008"/>
                        <a14:foregroundMark x1="61889" y1="36023" x2="62778" y2="59942"/>
                        <a14:foregroundMark x1="84000" y1="46110" x2="83778" y2="69741"/>
                        <a14:foregroundMark x1="84667" y1="61671" x2="84667" y2="61671"/>
                        <a14:backgroundMark x1="57889" y1="56484" x2="58667" y2="54179"/>
                        <a14:backgroundMark x1="55778" y1="53890" x2="57333" y2="55620"/>
                        <a14:backgroundMark x1="32556" y1="50144" x2="34444" y2="56196"/>
                        <a14:backgroundMark x1="15000" y1="38329" x2="15000" y2="42075"/>
                        <a14:backgroundMark x1="34000" y1="57925" x2="35444" y2="59078"/>
                        <a14:backgroundMark x1="33222" y1="50144" x2="32333" y2="48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61" y="5410546"/>
            <a:ext cx="657545" cy="252790"/>
          </a:xfrm>
          <a:prstGeom prst="rect">
            <a:avLst/>
          </a:prstGeom>
        </p:spPr>
      </p:pic>
      <p:pic>
        <p:nvPicPr>
          <p:cNvPr id="45" name="Obraz 44" descr="Obraz zawierający Grafika, krąg, Wielobarwność, projekt graficzny&#10;&#10;Opis wygenerowany automatycznie">
            <a:extLst>
              <a:ext uri="{FF2B5EF4-FFF2-40B4-BE49-F238E27FC236}">
                <a16:creationId xmlns:a16="http://schemas.microsoft.com/office/drawing/2014/main" id="{92BE5BF5-C722-889B-F152-99019F0A84A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235" y="4284458"/>
            <a:ext cx="247338" cy="236919"/>
          </a:xfrm>
          <a:prstGeom prst="rect">
            <a:avLst/>
          </a:prstGeom>
        </p:spPr>
      </p:pic>
      <p:pic>
        <p:nvPicPr>
          <p:cNvPr id="47" name="Obraz 46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545BC989-8FB7-559E-AA4A-FF50E8CDDC5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00" y="4847169"/>
            <a:ext cx="650867" cy="177833"/>
          </a:xfrm>
          <a:prstGeom prst="rect">
            <a:avLst/>
          </a:prstGeom>
        </p:spPr>
      </p:pic>
      <p:pic>
        <p:nvPicPr>
          <p:cNvPr id="49" name="Obraz 48" descr="Obraz zawierający Czcionka, Grafika, projekt graficzny, logo&#10;&#10;Opis wygenerowany automatycznie">
            <a:extLst>
              <a:ext uri="{FF2B5EF4-FFF2-40B4-BE49-F238E27FC236}">
                <a16:creationId xmlns:a16="http://schemas.microsoft.com/office/drawing/2014/main" id="{D5BDAC1C-E66A-B88B-F84B-36DA211E657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359" y="4157925"/>
            <a:ext cx="810356" cy="392647"/>
          </a:xfrm>
          <a:prstGeom prst="rect">
            <a:avLst/>
          </a:prstGeom>
        </p:spPr>
      </p:pic>
      <p:graphicFrame>
        <p:nvGraphicFramePr>
          <p:cNvPr id="50" name="Diagram 49">
            <a:extLst>
              <a:ext uri="{FF2B5EF4-FFF2-40B4-BE49-F238E27FC236}">
                <a16:creationId xmlns:a16="http://schemas.microsoft.com/office/drawing/2014/main" id="{B0917337-2580-C555-6C47-B9BEF7EFD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9642786"/>
              </p:ext>
            </p:extLst>
          </p:nvPr>
        </p:nvGraphicFramePr>
        <p:xfrm>
          <a:off x="4646343" y="2008295"/>
          <a:ext cx="4407716" cy="4392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sp>
        <p:nvSpPr>
          <p:cNvPr id="51" name="Prostokąt zaokrąglony 50">
            <a:extLst>
              <a:ext uri="{FF2B5EF4-FFF2-40B4-BE49-F238E27FC236}">
                <a16:creationId xmlns:a16="http://schemas.microsoft.com/office/drawing/2014/main" id="{B5DBE5C4-0777-0781-067D-A7D053F76967}"/>
              </a:ext>
            </a:extLst>
          </p:cNvPr>
          <p:cNvSpPr/>
          <p:nvPr/>
        </p:nvSpPr>
        <p:spPr>
          <a:xfrm>
            <a:off x="-286215" y="5728403"/>
            <a:ext cx="3170663" cy="308516"/>
          </a:xfrm>
          <a:prstGeom prst="roundRect">
            <a:avLst>
              <a:gd name="adj" fmla="val 50000"/>
            </a:avLst>
          </a:prstGeom>
          <a:solidFill>
            <a:srgbClr val="D66D42"/>
          </a:solidFill>
          <a:ln>
            <a:solidFill>
              <a:srgbClr val="D66D42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latin typeface="Arial Narrow" panose="020B0604020202020204" pitchFamily="34" charset="0"/>
                <a:cs typeface="Arial Narrow" panose="020B0604020202020204" pitchFamily="34" charset="0"/>
              </a:rPr>
              <a:t>Podsumowanie</a:t>
            </a:r>
          </a:p>
        </p:txBody>
      </p:sp>
      <p:sp>
        <p:nvSpPr>
          <p:cNvPr id="52" name="Prostokąt zaokrąglony 51">
            <a:extLst>
              <a:ext uri="{FF2B5EF4-FFF2-40B4-BE49-F238E27FC236}">
                <a16:creationId xmlns:a16="http://schemas.microsoft.com/office/drawing/2014/main" id="{B8A922A2-F848-B471-1744-6E036D19ABC0}"/>
              </a:ext>
            </a:extLst>
          </p:cNvPr>
          <p:cNvSpPr/>
          <p:nvPr/>
        </p:nvSpPr>
        <p:spPr>
          <a:xfrm>
            <a:off x="-485639" y="5982442"/>
            <a:ext cx="4983298" cy="834691"/>
          </a:xfrm>
          <a:prstGeom prst="roundRect">
            <a:avLst>
              <a:gd name="adj" fmla="val 50000"/>
            </a:avLst>
          </a:prstGeom>
          <a:solidFill>
            <a:srgbClr val="294E49"/>
          </a:solidFill>
          <a:ln>
            <a:solidFill>
              <a:srgbClr val="294E49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Narzędzia cyfrowe znacznie podnoszą efektywność zarządzania</a:t>
            </a: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projektami.</a:t>
            </a:r>
          </a:p>
          <a:p>
            <a:pPr algn="just"/>
            <a:r>
              <a:rPr lang="pl-PL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	       Kluczowe jest regularne szkolenie i adaptacja nowych technologii.</a:t>
            </a:r>
          </a:p>
        </p:txBody>
      </p:sp>
      <p:pic>
        <p:nvPicPr>
          <p:cNvPr id="55" name="Grafika 54" descr="Prezentacja z listą kontrolną kontur">
            <a:extLst>
              <a:ext uri="{FF2B5EF4-FFF2-40B4-BE49-F238E27FC236}">
                <a16:creationId xmlns:a16="http://schemas.microsoft.com/office/drawing/2014/main" id="{3252116B-6E47-1405-2B63-045BE2159EB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-44271" y="6168688"/>
            <a:ext cx="476167" cy="476167"/>
          </a:xfrm>
          <a:prstGeom prst="rect">
            <a:avLst/>
          </a:prstGeom>
        </p:spPr>
      </p:pic>
      <p:pic>
        <p:nvPicPr>
          <p:cNvPr id="57" name="Obraz 56" descr="Obraz zawierający computer, komputer, w pomieszczeniu, Urządzenie elektroniczne&#10;&#10;Opis wygenerowany automatycznie">
            <a:extLst>
              <a:ext uri="{FF2B5EF4-FFF2-40B4-BE49-F238E27FC236}">
                <a16:creationId xmlns:a16="http://schemas.microsoft.com/office/drawing/2014/main" id="{CE09C870-DBD4-6A66-7EA5-9815FE9AF84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9836" b="94145" l="10000" r="90000">
                        <a14:foregroundMark x1="35365" y1="63154" x2="50521" y2="63466"/>
                        <a14:foregroundMark x1="50521" y1="63466" x2="58854" y2="61671"/>
                        <a14:foregroundMark x1="58854" y1="61671" x2="65521" y2="70101"/>
                        <a14:foregroundMark x1="65521" y1="70101" x2="69375" y2="82123"/>
                        <a14:foregroundMark x1="69375" y1="82123" x2="63542" y2="91803"/>
                        <a14:foregroundMark x1="63542" y1="91803" x2="36250" y2="91413"/>
                        <a14:foregroundMark x1="36250" y1="91413" x2="43281" y2="84465"/>
                        <a14:foregroundMark x1="43281" y1="84465" x2="51667" y2="84856"/>
                        <a14:foregroundMark x1="51667" y1="84856" x2="60729" y2="84387"/>
                        <a14:foregroundMark x1="60729" y1="84387" x2="63333" y2="84543"/>
                        <a14:foregroundMark x1="70521" y1="82748" x2="63438" y2="93286"/>
                        <a14:foregroundMark x1="63438" y1="93286" x2="27396" y2="92194"/>
                        <a14:foregroundMark x1="27396" y1="92194" x2="29740" y2="83372"/>
                        <a14:foregroundMark x1="24380" y1="93527" x2="28594" y2="87354"/>
                        <a14:foregroundMark x1="71406" y1="81265" x2="73854" y2="86261"/>
                        <a14:backgroundMark x1="22552" y1="71663" x2="25625" y2="85870"/>
                        <a14:backgroundMark x1="25885" y1="85090" x2="24479" y2="88759"/>
                        <a14:backgroundMark x1="26146" y1="84153" x2="25625" y2="86261"/>
                        <a14:backgroundMark x1="23333" y1="93755" x2="24219" y2="95238"/>
                        <a14:backgroundMark x1="78073" y1="95628" x2="75156" y2="82748"/>
                        <a14:backgroundMark x1="74896" y1="86417" x2="73490" y2="82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2" y="4191965"/>
            <a:ext cx="2533291" cy="1690696"/>
          </a:xfrm>
          <a:prstGeom prst="rect">
            <a:avLst/>
          </a:prstGeom>
        </p:spPr>
      </p:pic>
      <p:pic>
        <p:nvPicPr>
          <p:cNvPr id="59" name="Obraz 58">
            <a:extLst>
              <a:ext uri="{FF2B5EF4-FFF2-40B4-BE49-F238E27FC236}">
                <a16:creationId xmlns:a16="http://schemas.microsoft.com/office/drawing/2014/main" id="{8D8F843B-E842-B523-86FA-CBA215C7368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05"/>
          <a:stretch/>
        </p:blipFill>
        <p:spPr>
          <a:xfrm>
            <a:off x="7475655" y="3458077"/>
            <a:ext cx="1373621" cy="923812"/>
          </a:xfrm>
          <a:prstGeom prst="rect">
            <a:avLst/>
          </a:prstGeom>
        </p:spPr>
      </p:pic>
      <p:pic>
        <p:nvPicPr>
          <p:cNvPr id="61" name="Obraz 60" descr="Obraz zawierający koło zębate, wyroby z metalu, krąg, koło&#10;&#10;Opis wygenerowany automatycznie">
            <a:extLst>
              <a:ext uri="{FF2B5EF4-FFF2-40B4-BE49-F238E27FC236}">
                <a16:creationId xmlns:a16="http://schemas.microsoft.com/office/drawing/2014/main" id="{713439F5-5912-C2FE-EDF1-5F022EF148B5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6273" b="92251" l="6596" r="93511">
                        <a14:foregroundMark x1="6596" y1="60517" x2="23191" y2="88561"/>
                        <a14:foregroundMark x1="90532" y1="50554" x2="91064" y2="61439"/>
                        <a14:foregroundMark x1="68617" y1="9963" x2="71702" y2="36162"/>
                        <a14:foregroundMark x1="77447" y1="19004" x2="64468" y2="32472"/>
                        <a14:foregroundMark x1="58723" y1="24354" x2="72766" y2="36162"/>
                        <a14:foregroundMark x1="90000" y1="50554" x2="81702" y2="50554"/>
                        <a14:foregroundMark x1="27447" y1="23432" x2="30532" y2="24354"/>
                        <a14:foregroundMark x1="43085" y1="70480" x2="72234" y2="54244"/>
                        <a14:foregroundMark x1="43085" y1="76015" x2="83723" y2="64022"/>
                        <a14:foregroundMark x1="83723" y1="64022" x2="88936" y2="58856"/>
                        <a14:foregroundMark x1="90532" y1="47970" x2="93617" y2="65129"/>
                        <a14:foregroundMark x1="75426" y1="17159" x2="31383" y2="12731"/>
                        <a14:foregroundMark x1="31383" y1="12731" x2="19043" y2="19004"/>
                        <a14:foregroundMark x1="16489" y1="26199" x2="21170" y2="40590"/>
                        <a14:foregroundMark x1="42021" y1="57934" x2="45106" y2="80443"/>
                        <a14:foregroundMark x1="30000" y1="48893" x2="32660" y2="57934"/>
                        <a14:foregroundMark x1="39894" y1="92251" x2="47766" y2="92251"/>
                        <a14:foregroundMark x1="38404" y1="9963" x2="50851" y2="9041"/>
                        <a14:foregroundMark x1="63936" y1="6273" x2="76915" y2="6273"/>
                        <a14:foregroundMark x1="34681" y1="59594" x2="43085" y2="80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55" y="4899875"/>
            <a:ext cx="1436931" cy="828528"/>
          </a:xfrm>
          <a:prstGeom prst="rect">
            <a:avLst/>
          </a:prstGeom>
        </p:spPr>
      </p:pic>
      <p:pic>
        <p:nvPicPr>
          <p:cNvPr id="63" name="Obraz 62" descr="Obraz zawierający rysowanie, Sztuka dziecięca, kreskówka, szkic&#10;&#10;Opis wygenerowany automatycznie">
            <a:extLst>
              <a:ext uri="{FF2B5EF4-FFF2-40B4-BE49-F238E27FC236}">
                <a16:creationId xmlns:a16="http://schemas.microsoft.com/office/drawing/2014/main" id="{8CC81322-5541-1DC5-FB9F-999CF6D7433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t="5745" r="4836" b="8276"/>
          <a:stretch/>
        </p:blipFill>
        <p:spPr>
          <a:xfrm>
            <a:off x="7376689" y="2173574"/>
            <a:ext cx="1571551" cy="74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206</Words>
  <Application>Microsoft Macintosh PowerPoint</Application>
  <PresentationFormat>Pokaz na ekranie (4:3)</PresentationFormat>
  <Paragraphs>55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Iwona Michałowska</cp:lastModifiedBy>
  <cp:revision>5</cp:revision>
  <cp:lastPrinted>2024-10-21T20:54:08Z</cp:lastPrinted>
  <dcterms:created xsi:type="dcterms:W3CDTF">2024-09-12T16:00:15Z</dcterms:created>
  <dcterms:modified xsi:type="dcterms:W3CDTF">2024-10-21T22:21:37Z</dcterms:modified>
</cp:coreProperties>
</file>