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-436" y="-2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6095" y="1249930"/>
            <a:ext cx="6858000" cy="1655762"/>
          </a:xfrm>
        </p:spPr>
        <p:txBody>
          <a:bodyPr/>
          <a:lstStyle/>
          <a:p>
            <a:r>
              <a:rPr lang="en-GB" b="1" dirty="0" smtClean="0"/>
              <a:t>Economic Factors Impacting the Environmental Performance of Organizations</a:t>
            </a:r>
            <a:endParaRPr lang="pl-PL" b="1" dirty="0"/>
          </a:p>
        </p:txBody>
      </p:sp>
      <p:sp>
        <p:nvSpPr>
          <p:cNvPr id="7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 txBox="1">
            <a:spLocks/>
          </p:cNvSpPr>
          <p:nvPr/>
        </p:nvSpPr>
        <p:spPr>
          <a:xfrm>
            <a:off x="4535056" y="2063105"/>
            <a:ext cx="4405746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800" dirty="0" smtClean="0"/>
              <a:t> </a:t>
            </a:r>
            <a:endParaRPr lang="pl-PL" sz="1800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45" y="3517396"/>
            <a:ext cx="3222206" cy="1670263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522" y="5314789"/>
            <a:ext cx="2486220" cy="1533975"/>
          </a:xfrm>
          <a:prstGeom prst="rect">
            <a:avLst/>
          </a:prstGeom>
        </p:spPr>
      </p:pic>
      <p:sp>
        <p:nvSpPr>
          <p:cNvPr id="12" name="Prostokąt 11"/>
          <p:cNvSpPr/>
          <p:nvPr/>
        </p:nvSpPr>
        <p:spPr>
          <a:xfrm rot="16200000">
            <a:off x="-108347" y="4105094"/>
            <a:ext cx="696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 smtClean="0"/>
              <a:t>Average</a:t>
            </a:r>
            <a:endParaRPr lang="pl-PL" sz="1200" b="1" dirty="0"/>
          </a:p>
        </p:txBody>
      </p:sp>
      <p:sp>
        <p:nvSpPr>
          <p:cNvPr id="13" name="Prostokąt 12"/>
          <p:cNvSpPr/>
          <p:nvPr/>
        </p:nvSpPr>
        <p:spPr>
          <a:xfrm rot="16200000">
            <a:off x="-1071751" y="5315346"/>
            <a:ext cx="2605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/>
              <a:t>Top stimulants vs. </a:t>
            </a:r>
          </a:p>
          <a:p>
            <a:r>
              <a:rPr lang="en-GB" sz="1200" b="1" dirty="0" smtClean="0"/>
              <a:t>top inhibitors</a:t>
            </a:r>
            <a:endParaRPr lang="pl-PL" sz="1200" b="1" dirty="0"/>
          </a:p>
        </p:txBody>
      </p:sp>
      <p:sp>
        <p:nvSpPr>
          <p:cNvPr id="14" name="Prostokąt 13"/>
          <p:cNvSpPr/>
          <p:nvPr/>
        </p:nvSpPr>
        <p:spPr>
          <a:xfrm rot="16200000">
            <a:off x="-323469" y="2320494"/>
            <a:ext cx="11272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 smtClean="0"/>
              <a:t>Sample n=847</a:t>
            </a:r>
            <a:endParaRPr lang="pl-PL" sz="1200"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5"/>
          <a:srcRect r="8940"/>
          <a:stretch/>
        </p:blipFill>
        <p:spPr>
          <a:xfrm>
            <a:off x="705013" y="1754909"/>
            <a:ext cx="2599426" cy="1635358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2351" y="2063105"/>
            <a:ext cx="3375290" cy="3648962"/>
          </a:xfrm>
          <a:prstGeom prst="rect">
            <a:avLst/>
          </a:prstGeom>
        </p:spPr>
      </p:pic>
      <p:sp>
        <p:nvSpPr>
          <p:cNvPr id="6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 txBox="1">
            <a:spLocks/>
          </p:cNvSpPr>
          <p:nvPr/>
        </p:nvSpPr>
        <p:spPr>
          <a:xfrm>
            <a:off x="4535055" y="5602773"/>
            <a:ext cx="4405746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 smtClean="0">
                <a:latin typeface="Arial Narrow" panose="020B0606020202030204" pitchFamily="34" charset="0"/>
              </a:rPr>
              <a:t>This </a:t>
            </a:r>
            <a:r>
              <a:rPr lang="en-US" sz="1000" dirty="0">
                <a:latin typeface="Arial Narrow" panose="020B0606020202030204" pitchFamily="34" charset="0"/>
              </a:rPr>
              <a:t>research has been supported by the National Science Centre (Poland) within the framework of project No. </a:t>
            </a:r>
            <a:r>
              <a:rPr lang="en-US" sz="1000" b="1" i="1" dirty="0">
                <a:latin typeface="Arial Narrow" panose="020B0606020202030204" pitchFamily="34" charset="0"/>
              </a:rPr>
              <a:t>ID: 523914 </a:t>
            </a:r>
            <a:r>
              <a:rPr lang="en-US" sz="1000" dirty="0">
                <a:latin typeface="Arial Narrow" panose="020B0606020202030204" pitchFamily="34" charset="0"/>
              </a:rPr>
              <a:t>Environmental effectiveness of the organization and its determinants</a:t>
            </a:r>
            <a:r>
              <a:rPr lang="en-US" sz="1000" dirty="0" smtClean="0">
                <a:latin typeface="Arial Narrow" panose="020B0606020202030204" pitchFamily="34" charset="0"/>
              </a:rPr>
              <a:t>.</a:t>
            </a:r>
          </a:p>
          <a:p>
            <a:pPr algn="l"/>
            <a:r>
              <a:rPr lang="en-US" sz="1000" dirty="0" smtClean="0">
                <a:latin typeface="Arial Narrow" panose="020B0606020202030204" pitchFamily="34" charset="0"/>
              </a:rPr>
              <a:t>Authors: </a:t>
            </a:r>
            <a:r>
              <a:rPr lang="pl-PL" sz="1000" dirty="0" smtClean="0">
                <a:latin typeface="Arial Narrow" panose="020B0606020202030204" pitchFamily="34" charset="0"/>
              </a:rPr>
              <a:t>dr inż. </a:t>
            </a:r>
            <a:r>
              <a:rPr lang="en-US" sz="1000" dirty="0" smtClean="0">
                <a:latin typeface="Arial Narrow" panose="020B0606020202030204" pitchFamily="34" charset="0"/>
              </a:rPr>
              <a:t>Beata </a:t>
            </a:r>
            <a:r>
              <a:rPr lang="en-US" sz="1000" dirty="0" smtClean="0">
                <a:latin typeface="Arial Narrow" panose="020B0606020202030204" pitchFamily="34" charset="0"/>
              </a:rPr>
              <a:t>Paliwoda, </a:t>
            </a:r>
            <a:r>
              <a:rPr lang="pl-PL" sz="1000" dirty="0" smtClean="0">
                <a:latin typeface="Arial Narrow" panose="020B0606020202030204" pitchFamily="34" charset="0"/>
              </a:rPr>
              <a:t>prof. dr hab. inż. </a:t>
            </a:r>
            <a:r>
              <a:rPr lang="en-US" sz="1000" dirty="0" smtClean="0">
                <a:latin typeface="Arial Narrow" panose="020B0606020202030204" pitchFamily="34" charset="0"/>
              </a:rPr>
              <a:t>Alina </a:t>
            </a:r>
            <a:r>
              <a:rPr lang="en-US" sz="1000" dirty="0" smtClean="0">
                <a:latin typeface="Arial Narrow" panose="020B0606020202030204" pitchFamily="34" charset="0"/>
              </a:rPr>
              <a:t>Matuszak-Flejszman</a:t>
            </a:r>
            <a:endParaRPr lang="en-GB" sz="1000" dirty="0">
              <a:latin typeface="Arial Narrow" panose="020B0606020202030204" pitchFamily="34" charset="0"/>
            </a:endParaRPr>
          </a:p>
          <a:p>
            <a:pPr algn="l"/>
            <a:endParaRPr lang="en-GB" sz="1800" dirty="0"/>
          </a:p>
        </p:txBody>
      </p:sp>
      <p:sp>
        <p:nvSpPr>
          <p:cNvPr id="2" name="Prostokąt 1"/>
          <p:cNvSpPr/>
          <p:nvPr/>
        </p:nvSpPr>
        <p:spPr>
          <a:xfrm>
            <a:off x="6395149" y="2032276"/>
            <a:ext cx="26668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 smtClean="0"/>
              <a:t>Economic </a:t>
            </a:r>
            <a:r>
              <a:rPr lang="en-US" sz="1600" dirty="0"/>
              <a:t>factors more often </a:t>
            </a:r>
            <a:r>
              <a:rPr lang="en-US" sz="1600" dirty="0" smtClean="0"/>
              <a:t>stimulate environmental </a:t>
            </a:r>
            <a:r>
              <a:rPr lang="en-US" sz="1600" dirty="0"/>
              <a:t>performance </a:t>
            </a:r>
            <a:r>
              <a:rPr lang="en-US" sz="1600" dirty="0" smtClean="0"/>
              <a:t>rather </a:t>
            </a:r>
            <a:r>
              <a:rPr lang="en-US" sz="1600" dirty="0"/>
              <a:t>than inhibit </a:t>
            </a:r>
            <a:r>
              <a:rPr lang="en-US" sz="1600" dirty="0" smtClean="0"/>
              <a:t>it.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 smtClean="0"/>
              <a:t>Financial </a:t>
            </a:r>
            <a:r>
              <a:rPr lang="en-GB" sz="1600" dirty="0"/>
              <a:t>Incentives and Market </a:t>
            </a:r>
            <a:r>
              <a:rPr lang="en-GB" sz="1600" dirty="0" smtClean="0"/>
              <a:t>Pressures </a:t>
            </a:r>
            <a:r>
              <a:rPr lang="en-GB" sz="1600" dirty="0"/>
              <a:t>stimulate environmental </a:t>
            </a:r>
            <a:r>
              <a:rPr lang="en-GB" sz="1600" dirty="0" smtClean="0"/>
              <a:t>performance.</a:t>
            </a:r>
          </a:p>
          <a:p>
            <a:pPr lvl="1"/>
            <a:endParaRPr lang="en-GB" sz="1600" dirty="0" smtClean="0"/>
          </a:p>
          <a:p>
            <a:pPr lvl="1"/>
            <a:r>
              <a:rPr lang="en-GB" sz="1600" dirty="0" smtClean="0"/>
              <a:t>Operational </a:t>
            </a:r>
            <a:r>
              <a:rPr lang="en-GB" sz="1600" dirty="0"/>
              <a:t>Costs inhibit </a:t>
            </a:r>
            <a:r>
              <a:rPr lang="en-GB" sz="1600" dirty="0" smtClean="0"/>
              <a:t>environmental performance.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94</Words>
  <Application>Microsoft Office PowerPoint</Application>
  <PresentationFormat>Pokaz na ekranie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Beata Paliwoda</cp:lastModifiedBy>
  <cp:revision>11</cp:revision>
  <dcterms:created xsi:type="dcterms:W3CDTF">2024-09-12T16:00:15Z</dcterms:created>
  <dcterms:modified xsi:type="dcterms:W3CDTF">2024-10-13T21:15:57Z</dcterms:modified>
</cp:coreProperties>
</file>