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69" d="100"/>
          <a:sy n="69" d="100"/>
        </p:scale>
        <p:origin x="1184" y="-1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73A0D-CBA7-42CF-9081-12D8A850B1A1}" type="datetimeFigureOut">
              <a:rPr lang="pl-PL" smtClean="0"/>
              <a:t>13.10.2024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3F283-5FE2-4577-855E-004401B14A9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725062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73A0D-CBA7-42CF-9081-12D8A850B1A1}" type="datetimeFigureOut">
              <a:rPr lang="pl-PL" smtClean="0"/>
              <a:t>13.10.2024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3F283-5FE2-4577-855E-004401B14A9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742530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73A0D-CBA7-42CF-9081-12D8A850B1A1}" type="datetimeFigureOut">
              <a:rPr lang="pl-PL" smtClean="0"/>
              <a:t>13.10.2024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3F283-5FE2-4577-855E-004401B14A9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614032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73A0D-CBA7-42CF-9081-12D8A850B1A1}" type="datetimeFigureOut">
              <a:rPr lang="pl-PL" smtClean="0"/>
              <a:t>13.10.2024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3F283-5FE2-4577-855E-004401B14A9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741377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73A0D-CBA7-42CF-9081-12D8A850B1A1}" type="datetimeFigureOut">
              <a:rPr lang="pl-PL" smtClean="0"/>
              <a:t>13.10.2024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3F283-5FE2-4577-855E-004401B14A9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286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73A0D-CBA7-42CF-9081-12D8A850B1A1}" type="datetimeFigureOut">
              <a:rPr lang="pl-PL" smtClean="0"/>
              <a:t>13.10.2024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3F283-5FE2-4577-855E-004401B14A9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372779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73A0D-CBA7-42CF-9081-12D8A850B1A1}" type="datetimeFigureOut">
              <a:rPr lang="pl-PL" smtClean="0"/>
              <a:t>13.10.2024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3F283-5FE2-4577-855E-004401B14A9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345522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73A0D-CBA7-42CF-9081-12D8A850B1A1}" type="datetimeFigureOut">
              <a:rPr lang="pl-PL" smtClean="0"/>
              <a:t>13.10.2024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3F283-5FE2-4577-855E-004401B14A9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716553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73A0D-CBA7-42CF-9081-12D8A850B1A1}" type="datetimeFigureOut">
              <a:rPr lang="pl-PL" smtClean="0"/>
              <a:t>13.10.2024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3F283-5FE2-4577-855E-004401B14A9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140311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73A0D-CBA7-42CF-9081-12D8A850B1A1}" type="datetimeFigureOut">
              <a:rPr lang="pl-PL" smtClean="0"/>
              <a:t>13.10.2024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3F283-5FE2-4577-855E-004401B14A9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217095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73A0D-CBA7-42CF-9081-12D8A850B1A1}" type="datetimeFigureOut">
              <a:rPr lang="pl-PL" smtClean="0"/>
              <a:t>13.10.2024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3F283-5FE2-4577-855E-004401B14A9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803477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673A0D-CBA7-42CF-9081-12D8A850B1A1}" type="datetimeFigureOut">
              <a:rPr lang="pl-PL" smtClean="0"/>
              <a:t>13.10.2024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F3F283-5FE2-4577-855E-004401B14A9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490540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542169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>
            <a:extLst>
              <a:ext uri="{FF2B5EF4-FFF2-40B4-BE49-F238E27FC236}">
                <a16:creationId xmlns:a16="http://schemas.microsoft.com/office/drawing/2014/main" id="{D1B062A5-DB65-4BC8-9D06-EE4FE00F7B9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36095" y="1286874"/>
            <a:ext cx="6858000" cy="1655762"/>
          </a:xfrm>
        </p:spPr>
        <p:txBody>
          <a:bodyPr/>
          <a:lstStyle/>
          <a:p>
            <a:r>
              <a:rPr lang="en-GB" b="1" dirty="0" smtClean="0"/>
              <a:t>Environmental Goals and Indicators in EU EMAS-Registered Organizations</a:t>
            </a:r>
            <a:endParaRPr lang="pl-PL" b="1" dirty="0"/>
          </a:p>
        </p:txBody>
      </p:sp>
      <p:sp>
        <p:nvSpPr>
          <p:cNvPr id="7" name="Podtytuł 2">
            <a:extLst>
              <a:ext uri="{FF2B5EF4-FFF2-40B4-BE49-F238E27FC236}">
                <a16:creationId xmlns:a16="http://schemas.microsoft.com/office/drawing/2014/main" id="{D1B062A5-DB65-4BC8-9D06-EE4FE00F7B9F}"/>
              </a:ext>
            </a:extLst>
          </p:cNvPr>
          <p:cNvSpPr txBox="1">
            <a:spLocks/>
          </p:cNvSpPr>
          <p:nvPr/>
        </p:nvSpPr>
        <p:spPr>
          <a:xfrm>
            <a:off x="4535056" y="2063105"/>
            <a:ext cx="4405746" cy="1655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GB" sz="1800" dirty="0" smtClean="0"/>
              <a:t> </a:t>
            </a:r>
            <a:endParaRPr lang="pl-PL" sz="1800" dirty="0"/>
          </a:p>
        </p:txBody>
      </p:sp>
      <p:sp>
        <p:nvSpPr>
          <p:cNvPr id="14" name="Prostokąt 13"/>
          <p:cNvSpPr/>
          <p:nvPr/>
        </p:nvSpPr>
        <p:spPr>
          <a:xfrm rot="16200000">
            <a:off x="-312667" y="5858022"/>
            <a:ext cx="1087157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200" b="1" dirty="0" smtClean="0"/>
              <a:t>Sample n=297</a:t>
            </a:r>
            <a:endParaRPr lang="pl-PL" sz="1200" b="1" dirty="0"/>
          </a:p>
        </p:txBody>
      </p:sp>
      <p:sp>
        <p:nvSpPr>
          <p:cNvPr id="6" name="Podtytuł 2">
            <a:extLst>
              <a:ext uri="{FF2B5EF4-FFF2-40B4-BE49-F238E27FC236}">
                <a16:creationId xmlns:a16="http://schemas.microsoft.com/office/drawing/2014/main" id="{D1B062A5-DB65-4BC8-9D06-EE4FE00F7B9F}"/>
              </a:ext>
            </a:extLst>
          </p:cNvPr>
          <p:cNvSpPr txBox="1">
            <a:spLocks/>
          </p:cNvSpPr>
          <p:nvPr/>
        </p:nvSpPr>
        <p:spPr>
          <a:xfrm>
            <a:off x="4535055" y="5602773"/>
            <a:ext cx="4405746" cy="1655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000" dirty="0" smtClean="0">
                <a:latin typeface="Arial Narrow" panose="020B0606020202030204" pitchFamily="34" charset="0"/>
              </a:rPr>
              <a:t>This </a:t>
            </a:r>
            <a:r>
              <a:rPr lang="en-US" sz="1000" dirty="0">
                <a:latin typeface="Arial Narrow" panose="020B0606020202030204" pitchFamily="34" charset="0"/>
              </a:rPr>
              <a:t>research has been supported by the National Science Centre (Poland) within the framework of project No. </a:t>
            </a:r>
            <a:r>
              <a:rPr lang="en-US" sz="1000" b="1" i="1" dirty="0">
                <a:latin typeface="Arial Narrow" panose="020B0606020202030204" pitchFamily="34" charset="0"/>
              </a:rPr>
              <a:t>ID: 523914 </a:t>
            </a:r>
            <a:r>
              <a:rPr lang="en-US" sz="1000" dirty="0">
                <a:latin typeface="Arial Narrow" panose="020B0606020202030204" pitchFamily="34" charset="0"/>
              </a:rPr>
              <a:t>Environmental effectiveness of the organization and its determinants</a:t>
            </a:r>
            <a:r>
              <a:rPr lang="en-US" sz="1000" dirty="0" smtClean="0">
                <a:latin typeface="Arial Narrow" panose="020B0606020202030204" pitchFamily="34" charset="0"/>
              </a:rPr>
              <a:t>.</a:t>
            </a:r>
          </a:p>
          <a:p>
            <a:pPr algn="l"/>
            <a:r>
              <a:rPr lang="pl-PL" sz="1000" dirty="0" err="1" smtClean="0">
                <a:latin typeface="Arial Narrow" panose="020B0606020202030204" pitchFamily="34" charset="0"/>
              </a:rPr>
              <a:t>Authors</a:t>
            </a:r>
            <a:r>
              <a:rPr lang="pl-PL" sz="1000" dirty="0" smtClean="0">
                <a:latin typeface="Arial Narrow" panose="020B0606020202030204" pitchFamily="34" charset="0"/>
              </a:rPr>
              <a:t>: dr </a:t>
            </a:r>
            <a:r>
              <a:rPr lang="pl-PL" sz="1000" dirty="0">
                <a:latin typeface="Arial Narrow" panose="020B0606020202030204" pitchFamily="34" charset="0"/>
              </a:rPr>
              <a:t>inż. </a:t>
            </a:r>
            <a:r>
              <a:rPr lang="en-US" sz="1000" dirty="0">
                <a:latin typeface="Arial Narrow" panose="020B0606020202030204" pitchFamily="34" charset="0"/>
              </a:rPr>
              <a:t>Beata Paliwoda, </a:t>
            </a:r>
            <a:r>
              <a:rPr lang="pl-PL" sz="1000" dirty="0">
                <a:latin typeface="Arial Narrow" panose="020B0606020202030204" pitchFamily="34" charset="0"/>
              </a:rPr>
              <a:t>prof. dr hab. inż. </a:t>
            </a:r>
            <a:r>
              <a:rPr lang="en-US" sz="1000" dirty="0">
                <a:latin typeface="Arial Narrow" panose="020B0606020202030204" pitchFamily="34" charset="0"/>
              </a:rPr>
              <a:t>Alina Matuszak-Flejszman</a:t>
            </a:r>
            <a:endParaRPr lang="en-GB" sz="1800" dirty="0"/>
          </a:p>
        </p:txBody>
      </p:sp>
      <p:sp>
        <p:nvSpPr>
          <p:cNvPr id="2" name="Prostokąt 1"/>
          <p:cNvSpPr/>
          <p:nvPr/>
        </p:nvSpPr>
        <p:spPr>
          <a:xfrm>
            <a:off x="6003636" y="2110046"/>
            <a:ext cx="3057237" cy="3293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en-US" sz="1600" dirty="0" smtClean="0"/>
              <a:t>T</a:t>
            </a:r>
            <a:r>
              <a:rPr lang="en-GB" sz="1600" dirty="0" smtClean="0"/>
              <a:t>he </a:t>
            </a:r>
            <a:r>
              <a:rPr lang="en-GB" sz="1600" dirty="0"/>
              <a:t>emphasis placed on environmental goals is positively correlated with the outcomes achieved</a:t>
            </a:r>
            <a:r>
              <a:rPr lang="en-GB" sz="1600" dirty="0" smtClean="0"/>
              <a:t>.</a:t>
            </a:r>
          </a:p>
          <a:p>
            <a:pPr lvl="1"/>
            <a:endParaRPr lang="en-GB" sz="1600" dirty="0"/>
          </a:p>
          <a:p>
            <a:pPr lvl="1"/>
            <a:r>
              <a:rPr lang="en-GB" sz="1600" dirty="0"/>
              <a:t>Organizations that prioritize monitoring tend to achieve better results</a:t>
            </a:r>
            <a:r>
              <a:rPr lang="en-GB" sz="1600" dirty="0" smtClean="0"/>
              <a:t>.</a:t>
            </a:r>
          </a:p>
          <a:p>
            <a:pPr lvl="1"/>
            <a:endParaRPr lang="en-GB" sz="1600" dirty="0"/>
          </a:p>
          <a:p>
            <a:pPr lvl="1"/>
            <a:r>
              <a:rPr lang="en-GB" sz="1600" dirty="0"/>
              <a:t>Organisations that prioritize environmental goals also place a strong emphasis on monitoring.</a:t>
            </a:r>
            <a:endParaRPr lang="en-GB" sz="1400" dirty="0"/>
          </a:p>
        </p:txBody>
      </p:sp>
      <p:pic>
        <p:nvPicPr>
          <p:cNvPr id="8" name="Obraz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91835" y="1978318"/>
            <a:ext cx="5159749" cy="3424937"/>
          </a:xfrm>
          <a:prstGeom prst="rect">
            <a:avLst/>
          </a:prstGeom>
        </p:spPr>
      </p:pic>
      <p:pic>
        <p:nvPicPr>
          <p:cNvPr id="10" name="Obraz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7216" y="5218545"/>
            <a:ext cx="2482741" cy="16394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9915661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Motyw pakietu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yw pakietu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yw pakietu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88</TotalTime>
  <Words>98</Words>
  <Application>Microsoft Office PowerPoint</Application>
  <PresentationFormat>Pokaz na ekranie (4:3)</PresentationFormat>
  <Paragraphs>10</Paragraphs>
  <Slides>2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2</vt:i4>
      </vt:variant>
    </vt:vector>
  </HeadingPairs>
  <TitlesOfParts>
    <vt:vector size="7" baseType="lpstr">
      <vt:lpstr>Arial</vt:lpstr>
      <vt:lpstr>Arial Narrow</vt:lpstr>
      <vt:lpstr>Calibri</vt:lpstr>
      <vt:lpstr>Calibri Light</vt:lpstr>
      <vt:lpstr>Motyw pakietu Office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Magdalena Muradin</dc:creator>
  <cp:lastModifiedBy>Beata Paliwoda</cp:lastModifiedBy>
  <cp:revision>14</cp:revision>
  <dcterms:created xsi:type="dcterms:W3CDTF">2024-09-12T16:00:15Z</dcterms:created>
  <dcterms:modified xsi:type="dcterms:W3CDTF">2024-10-13T21:16:35Z</dcterms:modified>
</cp:coreProperties>
</file>