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1184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D1B062A5-DB65-4BC8-9D06-EE4FE00F7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6095" y="1286874"/>
            <a:ext cx="6858000" cy="1655762"/>
          </a:xfrm>
        </p:spPr>
        <p:txBody>
          <a:bodyPr/>
          <a:lstStyle/>
          <a:p>
            <a:r>
              <a:rPr lang="en-GB" b="1" dirty="0" smtClean="0"/>
              <a:t>Environmental Goals and Indicators in EU EMAS-Registered Organizations</a:t>
            </a:r>
            <a:endParaRPr lang="pl-PL" b="1" dirty="0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D1B062A5-DB65-4BC8-9D06-EE4FE00F7B9F}"/>
              </a:ext>
            </a:extLst>
          </p:cNvPr>
          <p:cNvSpPr txBox="1">
            <a:spLocks/>
          </p:cNvSpPr>
          <p:nvPr/>
        </p:nvSpPr>
        <p:spPr>
          <a:xfrm>
            <a:off x="4535056" y="2063105"/>
            <a:ext cx="440574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dirty="0" smtClean="0"/>
              <a:t> </a:t>
            </a:r>
            <a:endParaRPr lang="pl-PL" sz="1800" dirty="0"/>
          </a:p>
        </p:txBody>
      </p:sp>
      <p:sp>
        <p:nvSpPr>
          <p:cNvPr id="14" name="Prostokąt 13"/>
          <p:cNvSpPr/>
          <p:nvPr/>
        </p:nvSpPr>
        <p:spPr>
          <a:xfrm rot="16200000">
            <a:off x="-312667" y="5858022"/>
            <a:ext cx="10871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/>
              <a:t>Sample n=297</a:t>
            </a:r>
            <a:endParaRPr lang="pl-PL" sz="1200" b="1" dirty="0"/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D1B062A5-DB65-4BC8-9D06-EE4FE00F7B9F}"/>
              </a:ext>
            </a:extLst>
          </p:cNvPr>
          <p:cNvSpPr txBox="1">
            <a:spLocks/>
          </p:cNvSpPr>
          <p:nvPr/>
        </p:nvSpPr>
        <p:spPr>
          <a:xfrm>
            <a:off x="4535055" y="5602773"/>
            <a:ext cx="440574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 smtClean="0">
                <a:latin typeface="Arial Narrow" panose="020B0606020202030204" pitchFamily="34" charset="0"/>
              </a:rPr>
              <a:t>This </a:t>
            </a:r>
            <a:r>
              <a:rPr lang="en-US" sz="1000" dirty="0">
                <a:latin typeface="Arial Narrow" panose="020B0606020202030204" pitchFamily="34" charset="0"/>
              </a:rPr>
              <a:t>research has been supported by the National Science Centre (Poland) within the framework of project No. </a:t>
            </a:r>
            <a:r>
              <a:rPr lang="en-US" sz="1000" b="1" i="1" dirty="0">
                <a:latin typeface="Arial Narrow" panose="020B0606020202030204" pitchFamily="34" charset="0"/>
              </a:rPr>
              <a:t>ID: 523914 </a:t>
            </a:r>
            <a:r>
              <a:rPr lang="en-US" sz="1000" dirty="0">
                <a:latin typeface="Arial Narrow" panose="020B0606020202030204" pitchFamily="34" charset="0"/>
              </a:rPr>
              <a:t>Environmental effectiveness of the organization and its determinants</a:t>
            </a:r>
            <a:r>
              <a:rPr lang="en-US" sz="1000" dirty="0" smtClean="0">
                <a:latin typeface="Arial Narrow" panose="020B0606020202030204" pitchFamily="34" charset="0"/>
              </a:rPr>
              <a:t>.</a:t>
            </a:r>
          </a:p>
          <a:p>
            <a:pPr algn="l"/>
            <a:r>
              <a:rPr lang="pl-PL" sz="1000" dirty="0" err="1" smtClean="0">
                <a:latin typeface="Arial Narrow" panose="020B0606020202030204" pitchFamily="34" charset="0"/>
              </a:rPr>
              <a:t>Authors</a:t>
            </a:r>
            <a:r>
              <a:rPr lang="pl-PL" sz="1000" dirty="0" smtClean="0">
                <a:latin typeface="Arial Narrow" panose="020B0606020202030204" pitchFamily="34" charset="0"/>
              </a:rPr>
              <a:t>: dr </a:t>
            </a:r>
            <a:r>
              <a:rPr lang="pl-PL" sz="1000" dirty="0">
                <a:latin typeface="Arial Narrow" panose="020B0606020202030204" pitchFamily="34" charset="0"/>
              </a:rPr>
              <a:t>inż. </a:t>
            </a:r>
            <a:r>
              <a:rPr lang="en-US" sz="1000" dirty="0">
                <a:latin typeface="Arial Narrow" panose="020B0606020202030204" pitchFamily="34" charset="0"/>
              </a:rPr>
              <a:t>Beata Paliwoda, </a:t>
            </a:r>
            <a:r>
              <a:rPr lang="pl-PL" sz="1000" dirty="0">
                <a:latin typeface="Arial Narrow" panose="020B0606020202030204" pitchFamily="34" charset="0"/>
              </a:rPr>
              <a:t>prof. dr hab. inż. </a:t>
            </a:r>
            <a:r>
              <a:rPr lang="en-US" sz="1000" dirty="0">
                <a:latin typeface="Arial Narrow" panose="020B0606020202030204" pitchFamily="34" charset="0"/>
              </a:rPr>
              <a:t>Alina Matuszak-Flejszman</a:t>
            </a:r>
            <a:endParaRPr lang="en-GB" sz="1800" dirty="0"/>
          </a:p>
        </p:txBody>
      </p:sp>
      <p:sp>
        <p:nvSpPr>
          <p:cNvPr id="2" name="Prostokąt 1"/>
          <p:cNvSpPr/>
          <p:nvPr/>
        </p:nvSpPr>
        <p:spPr>
          <a:xfrm>
            <a:off x="6003636" y="2110046"/>
            <a:ext cx="305723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 smtClean="0"/>
              <a:t>T</a:t>
            </a:r>
            <a:r>
              <a:rPr lang="en-GB" sz="1600" dirty="0" smtClean="0"/>
              <a:t>he </a:t>
            </a:r>
            <a:r>
              <a:rPr lang="en-GB" sz="1600" dirty="0"/>
              <a:t>emphasis placed on environmental goals is positively correlated with the outcomes achieved</a:t>
            </a:r>
            <a:r>
              <a:rPr lang="en-GB" sz="1600" dirty="0" smtClean="0"/>
              <a:t>.</a:t>
            </a:r>
          </a:p>
          <a:p>
            <a:pPr lvl="1"/>
            <a:endParaRPr lang="en-GB" sz="1600" dirty="0"/>
          </a:p>
          <a:p>
            <a:pPr lvl="1"/>
            <a:r>
              <a:rPr lang="en-GB" sz="1600" dirty="0"/>
              <a:t>Organizations that prioritize monitoring tend to achieve better results</a:t>
            </a:r>
            <a:r>
              <a:rPr lang="en-GB" sz="1600" dirty="0" smtClean="0"/>
              <a:t>.</a:t>
            </a:r>
          </a:p>
          <a:p>
            <a:pPr lvl="1"/>
            <a:endParaRPr lang="en-GB" sz="1600" dirty="0"/>
          </a:p>
          <a:p>
            <a:pPr lvl="1"/>
            <a:r>
              <a:rPr lang="en-GB" sz="1600" dirty="0"/>
              <a:t>Organisations that prioritize environmental goals also place a strong emphasis on monitoring.</a:t>
            </a:r>
            <a:endParaRPr lang="en-GB" sz="1400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835" y="1978318"/>
            <a:ext cx="5159749" cy="342493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216" y="5218545"/>
            <a:ext cx="2482741" cy="163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</TotalTime>
  <Words>98</Words>
  <Application>Microsoft Office PowerPoint</Application>
  <PresentationFormat>Pokaz na ekranie (4:3)</PresentationFormat>
  <Paragraphs>10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Motyw pakietu Office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Beata Paliwoda</cp:lastModifiedBy>
  <cp:revision>14</cp:revision>
  <dcterms:created xsi:type="dcterms:W3CDTF">2024-09-12T16:00:15Z</dcterms:created>
  <dcterms:modified xsi:type="dcterms:W3CDTF">2024-10-13T21:16:35Z</dcterms:modified>
</cp:coreProperties>
</file>