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7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597" y="2675112"/>
            <a:ext cx="9051403" cy="753888"/>
          </a:xfrm>
        </p:spPr>
        <p:txBody>
          <a:bodyPr>
            <a:normAutofit fontScale="90000"/>
          </a:bodyPr>
          <a:lstStyle/>
          <a:p>
            <a:r>
              <a:rPr lang="en-US" sz="2200" b="1" dirty="0">
                <a:solidFill>
                  <a:srgbClr val="C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IMPORTANCE OF SUSTAINABLE PACKAGING FEATURES OF FOOD PRODUCTS IN THE PROCESS OF CONSUMERS’ PURCHASING DECISIONS</a:t>
            </a:r>
            <a:br>
              <a:rPr lang="en-US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latin typeface="+mn-lt"/>
              </a:rPr>
              <a:t>Renata Płoska, Ewa Malinowska, Małgorzata Szymańska-</a:t>
            </a:r>
            <a:r>
              <a:rPr lang="pl-PL" sz="2000" dirty="0" err="1">
                <a:latin typeface="+mn-lt"/>
              </a:rPr>
              <a:t>Brałkowska</a:t>
            </a:r>
            <a:r>
              <a:rPr lang="pl-PL" sz="2000" dirty="0">
                <a:latin typeface="+mn-lt"/>
              </a:rPr>
              <a:t>, Mariusz Chmielewski</a:t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> Katedra Strategicznego Rozwoju, Wydział Zarządzania, Uniwersytet Gdański</a:t>
            </a:r>
            <a:r>
              <a:rPr lang="pl-PL" sz="2000" dirty="0">
                <a:effectLst/>
                <a:latin typeface="+mn-lt"/>
              </a:rPr>
              <a:t> </a:t>
            </a:r>
            <a:br>
              <a:rPr lang="pl-PL" sz="6000" b="1" dirty="0">
                <a:solidFill>
                  <a:srgbClr val="002060"/>
                </a:solidFill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97" y="2675112"/>
            <a:ext cx="8958806" cy="100100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main objective of the study is to determine </a:t>
            </a:r>
            <a:r>
              <a:rPr lang="en-US" sz="19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importance of sustainable food packaging features in the consumer purchasing process</a:t>
            </a:r>
            <a:r>
              <a:rPr lang="en-US" sz="19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taking into account differences due to selected demographic characteristics of the respondents</a:t>
            </a:r>
            <a:r>
              <a:rPr lang="pl-PL" sz="19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9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67C3D93-D96B-C9A6-11C0-987E72FD87BC}"/>
              </a:ext>
            </a:extLst>
          </p:cNvPr>
          <p:cNvSpPr txBox="1"/>
          <p:nvPr/>
        </p:nvSpPr>
        <p:spPr>
          <a:xfrm>
            <a:off x="96383" y="3582336"/>
            <a:ext cx="5651301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800" b="1" u="sng" dirty="0">
                <a:effectLst/>
                <a:ea typeface="Times New Roman" panose="02020603050405020304" pitchFamily="18" charset="0"/>
              </a:rPr>
              <a:t>The results of the research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confirm </a:t>
            </a:r>
            <a:r>
              <a:rPr lang="en-US" sz="1800" b="1" dirty="0">
                <a:effectLst/>
                <a:ea typeface="Times New Roman" panose="02020603050405020304" pitchFamily="18" charset="0"/>
              </a:rPr>
              <a:t>several key features of packaging of food product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that are important to consumers, including: </a:t>
            </a:r>
            <a:r>
              <a:rPr lang="en-US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eco-friendliness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practicality and convenience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C00000"/>
                </a:solidFill>
                <a:ea typeface="Times New Roman" panose="02020603050405020304" pitchFamily="18" charset="0"/>
              </a:rPr>
              <a:t>s</a:t>
            </a:r>
            <a:r>
              <a:rPr lang="en-US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afety, </a:t>
            </a:r>
            <a:r>
              <a:rPr lang="en-US" b="1" dirty="0">
                <a:solidFill>
                  <a:srgbClr val="C00000"/>
                </a:solidFill>
                <a:ea typeface="Times New Roman" panose="02020603050405020304" pitchFamily="18" charset="0"/>
              </a:rPr>
              <a:t>a</a:t>
            </a:r>
            <a:r>
              <a:rPr lang="en-US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esthetics, </a:t>
            </a:r>
            <a:r>
              <a:rPr lang="en-US" b="1" dirty="0">
                <a:solidFill>
                  <a:srgbClr val="C00000"/>
                </a:solidFill>
                <a:ea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nformativeness.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r>
              <a:rPr lang="en-US" dirty="0">
                <a:ea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t is important to </a:t>
            </a:r>
            <a:r>
              <a:rPr lang="en-US" sz="1800" b="1" dirty="0">
                <a:effectLst/>
                <a:ea typeface="Times New Roman" panose="02020603050405020304" pitchFamily="18" charset="0"/>
              </a:rPr>
              <a:t>continue educating the public about the importance of sustainable packaging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and developing marketing strategies that effectively communicate these values. This shows that </a:t>
            </a:r>
            <a:r>
              <a:rPr lang="en-US" sz="1800" b="1" dirty="0">
                <a:effectLst/>
                <a:ea typeface="Times New Roman" panose="02020603050405020304" pitchFamily="18" charset="0"/>
              </a:rPr>
              <a:t>manufacturers should continue and intensify their efforts to design and promote sustainable packaging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1704BA7-290E-4589-CDF5-101E5546E923}"/>
              </a:ext>
            </a:extLst>
          </p:cNvPr>
          <p:cNvSpPr txBox="1"/>
          <p:nvPr/>
        </p:nvSpPr>
        <p:spPr>
          <a:xfrm>
            <a:off x="5879215" y="3797607"/>
            <a:ext cx="3040656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 method of critical analysis of literature (EBSCO Discovery Service), comparative method, analysis, synthesis and method of logical inference,</a:t>
            </a:r>
            <a:r>
              <a:rPr lang="pl-PL" dirty="0">
                <a:effectLst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survey method (Likert scale 1 to 5). </a:t>
            </a:r>
            <a:r>
              <a:rPr lang="pl-PL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pl-PL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184</Words>
  <Application>Microsoft Macintosh PowerPoint</Application>
  <PresentationFormat>Pokaz na ekranie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THE IMPORTANCE OF SUSTAINABLE PACKAGING FEATURES OF FOOD PRODUCTS IN THE PROCESS OF CONSUMERS’ PURCHASING DECISIONS Renata Płoska, Ewa Malinowska, Małgorzata Szymańska-Brałkowska, Mariusz Chmielewski  Katedra Strategicznego Rozwoju, Wydział Zarządzania, Uniwersytet Gdański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Małgorzata Szymańska-Brałkowska</cp:lastModifiedBy>
  <cp:revision>11</cp:revision>
  <dcterms:created xsi:type="dcterms:W3CDTF">2024-09-12T16:00:15Z</dcterms:created>
  <dcterms:modified xsi:type="dcterms:W3CDTF">2024-10-14T09:10:35Z</dcterms:modified>
</cp:coreProperties>
</file>