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3" autoAdjust="0"/>
    <p:restoredTop sz="94660"/>
  </p:normalViewPr>
  <p:slideViewPr>
    <p:cSldViewPr snapToGrid="0" showGuides="1">
      <p:cViewPr varScale="1">
        <p:scale>
          <a:sx n="70" d="100"/>
          <a:sy n="70" d="100"/>
        </p:scale>
        <p:origin x="1368"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04898B4-BBFC-43E4-98E1-CD80D267406D}" type="doc">
      <dgm:prSet loTypeId="urn:microsoft.com/office/officeart/2005/8/layout/radial1" loCatId="relationship" qsTypeId="urn:microsoft.com/office/officeart/2005/8/quickstyle/simple1" qsCatId="simple" csTypeId="urn:microsoft.com/office/officeart/2005/8/colors/accent1_2" csCatId="accent1" phldr="1"/>
      <dgm:spPr/>
      <dgm:t>
        <a:bodyPr/>
        <a:lstStyle/>
        <a:p>
          <a:endParaRPr lang="pl-PL"/>
        </a:p>
      </dgm:t>
    </dgm:pt>
    <dgm:pt modelId="{CACD6366-2856-4553-BB9B-9EB6416F19BD}">
      <dgm:prSet phldrT="[Tekst]" custT="1"/>
      <dgm:spPr>
        <a:solidFill>
          <a:schemeClr val="bg1">
            <a:lumMod val="50000"/>
          </a:schemeClr>
        </a:solidFill>
      </dgm:spPr>
      <dgm:t>
        <a:bodyPr/>
        <a:lstStyle/>
        <a:p>
          <a:r>
            <a:rPr lang="pl-PL" sz="1300"/>
            <a:t>CoSoU</a:t>
          </a:r>
        </a:p>
      </dgm:t>
    </dgm:pt>
    <dgm:pt modelId="{580E3057-3D9B-43A8-B11F-9A9232FDF246}" type="parTrans" cxnId="{EEE5E845-8D9E-4908-B1A4-956D12D62371}">
      <dgm:prSet/>
      <dgm:spPr/>
      <dgm:t>
        <a:bodyPr/>
        <a:lstStyle/>
        <a:p>
          <a:endParaRPr lang="pl-PL" sz="1300"/>
        </a:p>
      </dgm:t>
    </dgm:pt>
    <dgm:pt modelId="{D3DDDD79-8EDB-4F07-92A9-973947F04140}" type="sibTrans" cxnId="{EEE5E845-8D9E-4908-B1A4-956D12D62371}">
      <dgm:prSet/>
      <dgm:spPr/>
      <dgm:t>
        <a:bodyPr/>
        <a:lstStyle/>
        <a:p>
          <a:endParaRPr lang="pl-PL" sz="1300"/>
        </a:p>
      </dgm:t>
    </dgm:pt>
    <dgm:pt modelId="{F42EC09F-81CE-4DA1-A50E-F3CC84F738C7}">
      <dgm:prSet phldrT="[Tekst]" custT="1"/>
      <dgm:spPr>
        <a:solidFill>
          <a:schemeClr val="bg1">
            <a:lumMod val="75000"/>
          </a:schemeClr>
        </a:solidFill>
      </dgm:spPr>
      <dgm:t>
        <a:bodyPr/>
        <a:lstStyle/>
        <a:p>
          <a:r>
            <a:rPr lang="pl-PL" sz="1300" b="1" dirty="0">
              <a:solidFill>
                <a:sysClr val="windowText" lastClr="000000"/>
              </a:solidFill>
            </a:rPr>
            <a:t>Leader-</a:t>
          </a:r>
          <a:r>
            <a:rPr lang="pl-PL" sz="1300" b="1" dirty="0" err="1">
              <a:solidFill>
                <a:sysClr val="windowText" lastClr="000000"/>
              </a:solidFill>
            </a:rPr>
            <a:t>ship</a:t>
          </a:r>
          <a:endParaRPr lang="pl-PL" sz="1300" b="1" dirty="0">
            <a:solidFill>
              <a:sysClr val="windowText" lastClr="000000"/>
            </a:solidFill>
          </a:endParaRPr>
        </a:p>
      </dgm:t>
    </dgm:pt>
    <dgm:pt modelId="{BF198D3F-EFC5-4AA2-9896-D61F986DDD99}" type="parTrans" cxnId="{1BE0D3A0-F794-4498-9EF2-7D40E6369431}">
      <dgm:prSet custT="1"/>
      <dgm:spPr>
        <a:ln>
          <a:headEnd type="triangle"/>
          <a:tailEnd type="triangle"/>
        </a:ln>
      </dgm:spPr>
      <dgm:t>
        <a:bodyPr/>
        <a:lstStyle/>
        <a:p>
          <a:endParaRPr lang="pl-PL" sz="1300">
            <a:ln w="31750">
              <a:solidFill>
                <a:schemeClr val="accent5">
                  <a:lumMod val="50000"/>
                </a:schemeClr>
              </a:solidFill>
            </a:ln>
          </a:endParaRPr>
        </a:p>
      </dgm:t>
    </dgm:pt>
    <dgm:pt modelId="{BDAD3222-06DC-4AD5-8455-78ADBC143DC7}" type="sibTrans" cxnId="{1BE0D3A0-F794-4498-9EF2-7D40E6369431}">
      <dgm:prSet/>
      <dgm:spPr/>
      <dgm:t>
        <a:bodyPr/>
        <a:lstStyle/>
        <a:p>
          <a:endParaRPr lang="pl-PL" sz="1300"/>
        </a:p>
      </dgm:t>
    </dgm:pt>
    <dgm:pt modelId="{2D5697C5-C25A-44F0-8BDE-6E3DBE394829}">
      <dgm:prSet phldrT="[Tekst]" custT="1"/>
      <dgm:spPr>
        <a:solidFill>
          <a:schemeClr val="bg1">
            <a:lumMod val="75000"/>
          </a:schemeClr>
        </a:solidFill>
      </dgm:spPr>
      <dgm:t>
        <a:bodyPr/>
        <a:lstStyle/>
        <a:p>
          <a:r>
            <a:rPr lang="pl-PL" sz="1300" b="1" dirty="0" err="1">
              <a:solidFill>
                <a:sysClr val="windowText" lastClr="000000"/>
              </a:solidFill>
            </a:rPr>
            <a:t>Commu-nication</a:t>
          </a:r>
          <a:endParaRPr lang="pl-PL" sz="1300" b="1" dirty="0">
            <a:solidFill>
              <a:sysClr val="windowText" lastClr="000000"/>
            </a:solidFill>
          </a:endParaRPr>
        </a:p>
      </dgm:t>
    </dgm:pt>
    <dgm:pt modelId="{51551A61-549E-410B-8D55-74A78640F4B5}" type="parTrans" cxnId="{89D05EEA-5781-4E49-8CD6-AD84B0450CE0}">
      <dgm:prSet custT="1"/>
      <dgm:spPr>
        <a:ln w="31750">
          <a:solidFill>
            <a:schemeClr val="tx1"/>
          </a:solidFill>
          <a:headEnd type="triangle"/>
          <a:tailEnd type="triangle"/>
        </a:ln>
      </dgm:spPr>
      <dgm:t>
        <a:bodyPr/>
        <a:lstStyle/>
        <a:p>
          <a:endParaRPr lang="pl-PL" sz="1300"/>
        </a:p>
      </dgm:t>
    </dgm:pt>
    <dgm:pt modelId="{05648B37-410A-42D2-AE26-8A2A1885ED45}" type="sibTrans" cxnId="{89D05EEA-5781-4E49-8CD6-AD84B0450CE0}">
      <dgm:prSet/>
      <dgm:spPr/>
      <dgm:t>
        <a:bodyPr/>
        <a:lstStyle/>
        <a:p>
          <a:endParaRPr lang="pl-PL" sz="1300"/>
        </a:p>
      </dgm:t>
    </dgm:pt>
    <dgm:pt modelId="{7CF50989-472E-49E3-A146-8329555E8260}">
      <dgm:prSet phldrT="[Tekst]" custT="1"/>
      <dgm:spPr>
        <a:solidFill>
          <a:schemeClr val="bg1">
            <a:lumMod val="75000"/>
          </a:schemeClr>
        </a:solidFill>
      </dgm:spPr>
      <dgm:t>
        <a:bodyPr/>
        <a:lstStyle/>
        <a:p>
          <a:r>
            <a:rPr lang="pl-PL" sz="1300" b="1" dirty="0" err="1">
              <a:solidFill>
                <a:sysClr val="windowText" lastClr="000000"/>
              </a:solidFill>
            </a:rPr>
            <a:t>Engage-ment</a:t>
          </a:r>
          <a:endParaRPr lang="pl-PL" sz="1300" b="1" dirty="0">
            <a:solidFill>
              <a:sysClr val="windowText" lastClr="000000"/>
            </a:solidFill>
          </a:endParaRPr>
        </a:p>
      </dgm:t>
    </dgm:pt>
    <dgm:pt modelId="{19CCE535-0280-46BA-81A3-A799DC118E20}" type="parTrans" cxnId="{BD3F6070-3D01-4467-A963-86A3E3A56E1D}">
      <dgm:prSet custT="1"/>
      <dgm:spPr>
        <a:ln>
          <a:headEnd type="triangle"/>
          <a:tailEnd type="triangle"/>
        </a:ln>
      </dgm:spPr>
      <dgm:t>
        <a:bodyPr/>
        <a:lstStyle/>
        <a:p>
          <a:endParaRPr lang="pl-PL" sz="1300">
            <a:ln w="69850">
              <a:solidFill>
                <a:schemeClr val="accent5">
                  <a:lumMod val="50000"/>
                </a:schemeClr>
              </a:solidFill>
            </a:ln>
          </a:endParaRPr>
        </a:p>
      </dgm:t>
    </dgm:pt>
    <dgm:pt modelId="{8269884F-6845-47EF-850E-694475D2FCD9}" type="sibTrans" cxnId="{BD3F6070-3D01-4467-A963-86A3E3A56E1D}">
      <dgm:prSet/>
      <dgm:spPr/>
      <dgm:t>
        <a:bodyPr/>
        <a:lstStyle/>
        <a:p>
          <a:endParaRPr lang="pl-PL" sz="1300"/>
        </a:p>
      </dgm:t>
    </dgm:pt>
    <dgm:pt modelId="{3F9400DF-DDB9-40B1-9674-53B3A7F7F183}">
      <dgm:prSet phldrT="[Tekst]" custT="1"/>
      <dgm:spPr>
        <a:solidFill>
          <a:schemeClr val="bg1">
            <a:lumMod val="75000"/>
          </a:schemeClr>
        </a:solidFill>
      </dgm:spPr>
      <dgm:t>
        <a:bodyPr/>
        <a:lstStyle/>
        <a:p>
          <a:r>
            <a:rPr lang="pl-PL" sz="1300" b="1" dirty="0">
              <a:solidFill>
                <a:sysClr val="windowText" lastClr="000000"/>
              </a:solidFill>
            </a:rPr>
            <a:t>Relations with </a:t>
          </a:r>
          <a:r>
            <a:rPr lang="pl-PL" sz="1300" b="1" dirty="0" err="1">
              <a:solidFill>
                <a:sysClr val="windowText" lastClr="000000"/>
              </a:solidFill>
            </a:rPr>
            <a:t>stakehol-ders</a:t>
          </a:r>
          <a:endParaRPr lang="pl-PL" sz="1300" b="1" dirty="0">
            <a:solidFill>
              <a:sysClr val="windowText" lastClr="000000"/>
            </a:solidFill>
          </a:endParaRPr>
        </a:p>
      </dgm:t>
    </dgm:pt>
    <dgm:pt modelId="{948220BE-A9B5-4B00-86DE-86EC02693CD4}" type="parTrans" cxnId="{54D08837-6BFB-46B9-A031-BA2E201CEA1C}">
      <dgm:prSet custT="1"/>
      <dgm:spPr>
        <a:ln w="28575">
          <a:solidFill>
            <a:schemeClr val="tx1"/>
          </a:solidFill>
          <a:headEnd type="triangle"/>
          <a:tailEnd type="triangle"/>
        </a:ln>
      </dgm:spPr>
      <dgm:t>
        <a:bodyPr/>
        <a:lstStyle/>
        <a:p>
          <a:endParaRPr lang="pl-PL" sz="1300"/>
        </a:p>
      </dgm:t>
    </dgm:pt>
    <dgm:pt modelId="{35986A29-F7AF-43F9-B031-71B88BCDB264}" type="sibTrans" cxnId="{54D08837-6BFB-46B9-A031-BA2E201CEA1C}">
      <dgm:prSet/>
      <dgm:spPr/>
      <dgm:t>
        <a:bodyPr/>
        <a:lstStyle/>
        <a:p>
          <a:endParaRPr lang="pl-PL" sz="1300"/>
        </a:p>
      </dgm:t>
    </dgm:pt>
    <dgm:pt modelId="{19BC83AD-0430-488E-AE3D-BA52F83A06E3}" type="pres">
      <dgm:prSet presAssocID="{C04898B4-BBFC-43E4-98E1-CD80D267406D}" presName="cycle" presStyleCnt="0">
        <dgm:presLayoutVars>
          <dgm:chMax val="1"/>
          <dgm:dir/>
          <dgm:animLvl val="ctr"/>
          <dgm:resizeHandles val="exact"/>
        </dgm:presLayoutVars>
      </dgm:prSet>
      <dgm:spPr/>
    </dgm:pt>
    <dgm:pt modelId="{D776856F-4FD4-4B82-92C6-0DB03728B9F0}" type="pres">
      <dgm:prSet presAssocID="{CACD6366-2856-4553-BB9B-9EB6416F19BD}" presName="centerShape" presStyleLbl="node0" presStyleIdx="0" presStyleCnt="1"/>
      <dgm:spPr/>
    </dgm:pt>
    <dgm:pt modelId="{39511D1B-4603-4B8D-A32B-26BB69D98E61}" type="pres">
      <dgm:prSet presAssocID="{BF198D3F-EFC5-4AA2-9896-D61F986DDD99}" presName="Name9" presStyleLbl="parChTrans1D2" presStyleIdx="0" presStyleCnt="4"/>
      <dgm:spPr/>
    </dgm:pt>
    <dgm:pt modelId="{51311256-C49D-4FA0-BC95-96782DB4841F}" type="pres">
      <dgm:prSet presAssocID="{BF198D3F-EFC5-4AA2-9896-D61F986DDD99}" presName="connTx" presStyleLbl="parChTrans1D2" presStyleIdx="0" presStyleCnt="4"/>
      <dgm:spPr/>
    </dgm:pt>
    <dgm:pt modelId="{8445B7FE-8708-42C0-8D38-F5F405A87911}" type="pres">
      <dgm:prSet presAssocID="{F42EC09F-81CE-4DA1-A50E-F3CC84F738C7}" presName="node" presStyleLbl="node1" presStyleIdx="0" presStyleCnt="4">
        <dgm:presLayoutVars>
          <dgm:bulletEnabled val="1"/>
        </dgm:presLayoutVars>
      </dgm:prSet>
      <dgm:spPr/>
    </dgm:pt>
    <dgm:pt modelId="{3BCE3560-6FD9-446C-9220-EC1705F0747C}" type="pres">
      <dgm:prSet presAssocID="{51551A61-549E-410B-8D55-74A78640F4B5}" presName="Name9" presStyleLbl="parChTrans1D2" presStyleIdx="1" presStyleCnt="4"/>
      <dgm:spPr/>
    </dgm:pt>
    <dgm:pt modelId="{D843BC95-9D75-4845-B184-1365B55D652B}" type="pres">
      <dgm:prSet presAssocID="{51551A61-549E-410B-8D55-74A78640F4B5}" presName="connTx" presStyleLbl="parChTrans1D2" presStyleIdx="1" presStyleCnt="4"/>
      <dgm:spPr/>
    </dgm:pt>
    <dgm:pt modelId="{0B716FBE-3ACF-4D34-9FCC-7C2091D3054F}" type="pres">
      <dgm:prSet presAssocID="{2D5697C5-C25A-44F0-8BDE-6E3DBE394829}" presName="node" presStyleLbl="node1" presStyleIdx="1" presStyleCnt="4">
        <dgm:presLayoutVars>
          <dgm:bulletEnabled val="1"/>
        </dgm:presLayoutVars>
      </dgm:prSet>
      <dgm:spPr/>
    </dgm:pt>
    <dgm:pt modelId="{9F7A2B37-1186-4A91-B8B9-AE64759FDE5E}" type="pres">
      <dgm:prSet presAssocID="{19CCE535-0280-46BA-81A3-A799DC118E20}" presName="Name9" presStyleLbl="parChTrans1D2" presStyleIdx="2" presStyleCnt="4"/>
      <dgm:spPr/>
    </dgm:pt>
    <dgm:pt modelId="{695136CC-33B2-4606-A21F-0ED3B0871ACD}" type="pres">
      <dgm:prSet presAssocID="{19CCE535-0280-46BA-81A3-A799DC118E20}" presName="connTx" presStyleLbl="parChTrans1D2" presStyleIdx="2" presStyleCnt="4"/>
      <dgm:spPr/>
    </dgm:pt>
    <dgm:pt modelId="{DA96D6E1-D8C0-4BCC-ADD6-D1DA90615C00}" type="pres">
      <dgm:prSet presAssocID="{7CF50989-472E-49E3-A146-8329555E8260}" presName="node" presStyleLbl="node1" presStyleIdx="2" presStyleCnt="4">
        <dgm:presLayoutVars>
          <dgm:bulletEnabled val="1"/>
        </dgm:presLayoutVars>
      </dgm:prSet>
      <dgm:spPr/>
    </dgm:pt>
    <dgm:pt modelId="{F349844D-F22D-4DFF-B712-93F019D3BBBA}" type="pres">
      <dgm:prSet presAssocID="{948220BE-A9B5-4B00-86DE-86EC02693CD4}" presName="Name9" presStyleLbl="parChTrans1D2" presStyleIdx="3" presStyleCnt="4"/>
      <dgm:spPr/>
    </dgm:pt>
    <dgm:pt modelId="{A9DCE373-836F-4999-BC7D-050ACD58F264}" type="pres">
      <dgm:prSet presAssocID="{948220BE-A9B5-4B00-86DE-86EC02693CD4}" presName="connTx" presStyleLbl="parChTrans1D2" presStyleIdx="3" presStyleCnt="4"/>
      <dgm:spPr/>
    </dgm:pt>
    <dgm:pt modelId="{02BF6442-0A82-4774-BF50-360FE645631A}" type="pres">
      <dgm:prSet presAssocID="{3F9400DF-DDB9-40B1-9674-53B3A7F7F183}" presName="node" presStyleLbl="node1" presStyleIdx="3" presStyleCnt="4">
        <dgm:presLayoutVars>
          <dgm:bulletEnabled val="1"/>
        </dgm:presLayoutVars>
      </dgm:prSet>
      <dgm:spPr/>
    </dgm:pt>
  </dgm:ptLst>
  <dgm:cxnLst>
    <dgm:cxn modelId="{75939515-562A-4CE8-A6B4-8B2AC92F71ED}" type="presOf" srcId="{BF198D3F-EFC5-4AA2-9896-D61F986DDD99}" destId="{51311256-C49D-4FA0-BC95-96782DB4841F}" srcOrd="1" destOrd="0" presId="urn:microsoft.com/office/officeart/2005/8/layout/radial1"/>
    <dgm:cxn modelId="{63A42A16-1B5A-4EDF-B1AA-4CF3FF9D4EC7}" type="presOf" srcId="{19CCE535-0280-46BA-81A3-A799DC118E20}" destId="{9F7A2B37-1186-4A91-B8B9-AE64759FDE5E}" srcOrd="0" destOrd="0" presId="urn:microsoft.com/office/officeart/2005/8/layout/radial1"/>
    <dgm:cxn modelId="{54D08837-6BFB-46B9-A031-BA2E201CEA1C}" srcId="{CACD6366-2856-4553-BB9B-9EB6416F19BD}" destId="{3F9400DF-DDB9-40B1-9674-53B3A7F7F183}" srcOrd="3" destOrd="0" parTransId="{948220BE-A9B5-4B00-86DE-86EC02693CD4}" sibTransId="{35986A29-F7AF-43F9-B031-71B88BCDB264}"/>
    <dgm:cxn modelId="{679A0E65-51BF-464D-BD5A-56F1D7355DEA}" type="presOf" srcId="{7CF50989-472E-49E3-A146-8329555E8260}" destId="{DA96D6E1-D8C0-4BCC-ADD6-D1DA90615C00}" srcOrd="0" destOrd="0" presId="urn:microsoft.com/office/officeart/2005/8/layout/radial1"/>
    <dgm:cxn modelId="{EEE5E845-8D9E-4908-B1A4-956D12D62371}" srcId="{C04898B4-BBFC-43E4-98E1-CD80D267406D}" destId="{CACD6366-2856-4553-BB9B-9EB6416F19BD}" srcOrd="0" destOrd="0" parTransId="{580E3057-3D9B-43A8-B11F-9A9232FDF246}" sibTransId="{D3DDDD79-8EDB-4F07-92A9-973947F04140}"/>
    <dgm:cxn modelId="{6C951A46-A6D8-402E-9145-6FFC4F625C3D}" type="presOf" srcId="{3F9400DF-DDB9-40B1-9674-53B3A7F7F183}" destId="{02BF6442-0A82-4774-BF50-360FE645631A}" srcOrd="0" destOrd="0" presId="urn:microsoft.com/office/officeart/2005/8/layout/radial1"/>
    <dgm:cxn modelId="{3FF0D368-1E4D-42EF-ADA0-B01A0E955B80}" type="presOf" srcId="{19CCE535-0280-46BA-81A3-A799DC118E20}" destId="{695136CC-33B2-4606-A21F-0ED3B0871ACD}" srcOrd="1" destOrd="0" presId="urn:microsoft.com/office/officeart/2005/8/layout/radial1"/>
    <dgm:cxn modelId="{BD3F6070-3D01-4467-A963-86A3E3A56E1D}" srcId="{CACD6366-2856-4553-BB9B-9EB6416F19BD}" destId="{7CF50989-472E-49E3-A146-8329555E8260}" srcOrd="2" destOrd="0" parTransId="{19CCE535-0280-46BA-81A3-A799DC118E20}" sibTransId="{8269884F-6845-47EF-850E-694475D2FCD9}"/>
    <dgm:cxn modelId="{55EC7B56-7D54-4737-868E-9ECEC061B113}" type="presOf" srcId="{2D5697C5-C25A-44F0-8BDE-6E3DBE394829}" destId="{0B716FBE-3ACF-4D34-9FCC-7C2091D3054F}" srcOrd="0" destOrd="0" presId="urn:microsoft.com/office/officeart/2005/8/layout/radial1"/>
    <dgm:cxn modelId="{E736D180-1517-4D72-82CF-753BBEE1D503}" type="presOf" srcId="{51551A61-549E-410B-8D55-74A78640F4B5}" destId="{D843BC95-9D75-4845-B184-1365B55D652B}" srcOrd="1" destOrd="0" presId="urn:microsoft.com/office/officeart/2005/8/layout/radial1"/>
    <dgm:cxn modelId="{0FD3E583-387E-4299-B912-28C01B4D19B9}" type="presOf" srcId="{948220BE-A9B5-4B00-86DE-86EC02693CD4}" destId="{F349844D-F22D-4DFF-B712-93F019D3BBBA}" srcOrd="0" destOrd="0" presId="urn:microsoft.com/office/officeart/2005/8/layout/radial1"/>
    <dgm:cxn modelId="{2F42A693-C6FA-4415-88CC-D323CDB18984}" type="presOf" srcId="{CACD6366-2856-4553-BB9B-9EB6416F19BD}" destId="{D776856F-4FD4-4B82-92C6-0DB03728B9F0}" srcOrd="0" destOrd="0" presId="urn:microsoft.com/office/officeart/2005/8/layout/radial1"/>
    <dgm:cxn modelId="{3F8D079D-FC9A-437F-80A8-8DB97C460A2B}" type="presOf" srcId="{948220BE-A9B5-4B00-86DE-86EC02693CD4}" destId="{A9DCE373-836F-4999-BC7D-050ACD58F264}" srcOrd="1" destOrd="0" presId="urn:microsoft.com/office/officeart/2005/8/layout/radial1"/>
    <dgm:cxn modelId="{1BE0D3A0-F794-4498-9EF2-7D40E6369431}" srcId="{CACD6366-2856-4553-BB9B-9EB6416F19BD}" destId="{F42EC09F-81CE-4DA1-A50E-F3CC84F738C7}" srcOrd="0" destOrd="0" parTransId="{BF198D3F-EFC5-4AA2-9896-D61F986DDD99}" sibTransId="{BDAD3222-06DC-4AD5-8455-78ADBC143DC7}"/>
    <dgm:cxn modelId="{1E9433C1-896D-47A2-A1DB-057BB0CB6DC5}" type="presOf" srcId="{C04898B4-BBFC-43E4-98E1-CD80D267406D}" destId="{19BC83AD-0430-488E-AE3D-BA52F83A06E3}" srcOrd="0" destOrd="0" presId="urn:microsoft.com/office/officeart/2005/8/layout/radial1"/>
    <dgm:cxn modelId="{044126EA-0E72-4FEB-9D0B-28D9DAA19B1F}" type="presOf" srcId="{51551A61-549E-410B-8D55-74A78640F4B5}" destId="{3BCE3560-6FD9-446C-9220-EC1705F0747C}" srcOrd="0" destOrd="0" presId="urn:microsoft.com/office/officeart/2005/8/layout/radial1"/>
    <dgm:cxn modelId="{89D05EEA-5781-4E49-8CD6-AD84B0450CE0}" srcId="{CACD6366-2856-4553-BB9B-9EB6416F19BD}" destId="{2D5697C5-C25A-44F0-8BDE-6E3DBE394829}" srcOrd="1" destOrd="0" parTransId="{51551A61-549E-410B-8D55-74A78640F4B5}" sibTransId="{05648B37-410A-42D2-AE26-8A2A1885ED45}"/>
    <dgm:cxn modelId="{A5291BF5-4235-4E1D-8706-D6082986046B}" type="presOf" srcId="{F42EC09F-81CE-4DA1-A50E-F3CC84F738C7}" destId="{8445B7FE-8708-42C0-8D38-F5F405A87911}" srcOrd="0" destOrd="0" presId="urn:microsoft.com/office/officeart/2005/8/layout/radial1"/>
    <dgm:cxn modelId="{A9D5A8FC-E7C4-4660-9EAA-119FB8C32340}" type="presOf" srcId="{BF198D3F-EFC5-4AA2-9896-D61F986DDD99}" destId="{39511D1B-4603-4B8D-A32B-26BB69D98E61}" srcOrd="0" destOrd="0" presId="urn:microsoft.com/office/officeart/2005/8/layout/radial1"/>
    <dgm:cxn modelId="{56F92AD4-B356-46F1-BF8E-2ACEA3C4596E}" type="presParOf" srcId="{19BC83AD-0430-488E-AE3D-BA52F83A06E3}" destId="{D776856F-4FD4-4B82-92C6-0DB03728B9F0}" srcOrd="0" destOrd="0" presId="urn:microsoft.com/office/officeart/2005/8/layout/radial1"/>
    <dgm:cxn modelId="{2C31C8F8-8BA6-4425-8855-D772B7FC15C5}" type="presParOf" srcId="{19BC83AD-0430-488E-AE3D-BA52F83A06E3}" destId="{39511D1B-4603-4B8D-A32B-26BB69D98E61}" srcOrd="1" destOrd="0" presId="urn:microsoft.com/office/officeart/2005/8/layout/radial1"/>
    <dgm:cxn modelId="{BEDAD628-9BDA-49FA-B725-10674AC5A1D1}" type="presParOf" srcId="{39511D1B-4603-4B8D-A32B-26BB69D98E61}" destId="{51311256-C49D-4FA0-BC95-96782DB4841F}" srcOrd="0" destOrd="0" presId="urn:microsoft.com/office/officeart/2005/8/layout/radial1"/>
    <dgm:cxn modelId="{9D5ED672-7FE6-426F-B4EC-42D13CC7260E}" type="presParOf" srcId="{19BC83AD-0430-488E-AE3D-BA52F83A06E3}" destId="{8445B7FE-8708-42C0-8D38-F5F405A87911}" srcOrd="2" destOrd="0" presId="urn:microsoft.com/office/officeart/2005/8/layout/radial1"/>
    <dgm:cxn modelId="{454E91D6-2FB1-4521-903E-EBDC2A9BEC6B}" type="presParOf" srcId="{19BC83AD-0430-488E-AE3D-BA52F83A06E3}" destId="{3BCE3560-6FD9-446C-9220-EC1705F0747C}" srcOrd="3" destOrd="0" presId="urn:microsoft.com/office/officeart/2005/8/layout/radial1"/>
    <dgm:cxn modelId="{7C9E17DD-A760-4D8F-A540-1CC94356B3D3}" type="presParOf" srcId="{3BCE3560-6FD9-446C-9220-EC1705F0747C}" destId="{D843BC95-9D75-4845-B184-1365B55D652B}" srcOrd="0" destOrd="0" presId="urn:microsoft.com/office/officeart/2005/8/layout/radial1"/>
    <dgm:cxn modelId="{A74741F2-C509-4CCE-909B-D7D679B5B1F8}" type="presParOf" srcId="{19BC83AD-0430-488E-AE3D-BA52F83A06E3}" destId="{0B716FBE-3ACF-4D34-9FCC-7C2091D3054F}" srcOrd="4" destOrd="0" presId="urn:microsoft.com/office/officeart/2005/8/layout/radial1"/>
    <dgm:cxn modelId="{CA3491CC-A106-4DC7-8EE8-501F6BB202DD}" type="presParOf" srcId="{19BC83AD-0430-488E-AE3D-BA52F83A06E3}" destId="{9F7A2B37-1186-4A91-B8B9-AE64759FDE5E}" srcOrd="5" destOrd="0" presId="urn:microsoft.com/office/officeart/2005/8/layout/radial1"/>
    <dgm:cxn modelId="{17DDFD5F-D2ED-493C-A80E-0A5AFD04C993}" type="presParOf" srcId="{9F7A2B37-1186-4A91-B8B9-AE64759FDE5E}" destId="{695136CC-33B2-4606-A21F-0ED3B0871ACD}" srcOrd="0" destOrd="0" presId="urn:microsoft.com/office/officeart/2005/8/layout/radial1"/>
    <dgm:cxn modelId="{75B24C18-E635-413C-AD20-6F5D5C9BDF54}" type="presParOf" srcId="{19BC83AD-0430-488E-AE3D-BA52F83A06E3}" destId="{DA96D6E1-D8C0-4BCC-ADD6-D1DA90615C00}" srcOrd="6" destOrd="0" presId="urn:microsoft.com/office/officeart/2005/8/layout/radial1"/>
    <dgm:cxn modelId="{863FC20A-05A4-4F98-A7A1-61C3914C9B02}" type="presParOf" srcId="{19BC83AD-0430-488E-AE3D-BA52F83A06E3}" destId="{F349844D-F22D-4DFF-B712-93F019D3BBBA}" srcOrd="7" destOrd="0" presId="urn:microsoft.com/office/officeart/2005/8/layout/radial1"/>
    <dgm:cxn modelId="{1BE817EB-E4E5-443C-B078-7D56E3F53BFD}" type="presParOf" srcId="{F349844D-F22D-4DFF-B712-93F019D3BBBA}" destId="{A9DCE373-836F-4999-BC7D-050ACD58F264}" srcOrd="0" destOrd="0" presId="urn:microsoft.com/office/officeart/2005/8/layout/radial1"/>
    <dgm:cxn modelId="{CB64E89B-4148-413E-BA8C-2AC523E410F9}" type="presParOf" srcId="{19BC83AD-0430-488E-AE3D-BA52F83A06E3}" destId="{02BF6442-0A82-4774-BF50-360FE645631A}" srcOrd="8" destOrd="0" presId="urn:microsoft.com/office/officeart/2005/8/layout/radial1"/>
  </dgm:cxnLst>
  <dgm:bg>
    <a:solidFill>
      <a:schemeClr val="accent2">
        <a:lumMod val="60000"/>
        <a:lumOff val="40000"/>
      </a:schemeClr>
    </a:solidFill>
  </dgm:bg>
  <dgm:whole>
    <a:ln w="28575">
      <a:solidFill>
        <a:srgbClr val="C00000"/>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76856F-4FD4-4B82-92C6-0DB03728B9F0}">
      <dsp:nvSpPr>
        <dsp:cNvPr id="0" name=""/>
        <dsp:cNvSpPr/>
      </dsp:nvSpPr>
      <dsp:spPr>
        <a:xfrm>
          <a:off x="1606698" y="1286046"/>
          <a:ext cx="976324" cy="976324"/>
        </a:xfrm>
        <a:prstGeom prst="ellipse">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pl-PL" sz="1300" kern="1200"/>
            <a:t>CoSoU</a:t>
          </a:r>
        </a:p>
      </dsp:txBody>
      <dsp:txXfrm>
        <a:off x="1749677" y="1429025"/>
        <a:ext cx="690366" cy="690366"/>
      </dsp:txXfrm>
    </dsp:sp>
    <dsp:sp modelId="{39511D1B-4603-4B8D-A32B-26BB69D98E61}">
      <dsp:nvSpPr>
        <dsp:cNvPr id="0" name=""/>
        <dsp:cNvSpPr/>
      </dsp:nvSpPr>
      <dsp:spPr>
        <a:xfrm rot="16200000">
          <a:off x="1947226" y="1117439"/>
          <a:ext cx="295269" cy="41945"/>
        </a:xfrm>
        <a:custGeom>
          <a:avLst/>
          <a:gdLst/>
          <a:ahLst/>
          <a:cxnLst/>
          <a:rect l="0" t="0" r="0" b="0"/>
          <a:pathLst>
            <a:path>
              <a:moveTo>
                <a:pt x="0" y="20972"/>
              </a:moveTo>
              <a:lnTo>
                <a:pt x="295269" y="20972"/>
              </a:lnTo>
            </a:path>
          </a:pathLst>
        </a:custGeom>
        <a:noFill/>
        <a:ln w="12700" cap="flat" cmpd="sng" algn="ctr">
          <a:solidFill>
            <a:scrgbClr r="0" g="0" b="0"/>
          </a:solidFill>
          <a:prstDash val="solid"/>
          <a:miter lim="800000"/>
          <a:headEnd type="triangle"/>
          <a:tailEnd type="triangle"/>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77850">
            <a:lnSpc>
              <a:spcPct val="90000"/>
            </a:lnSpc>
            <a:spcBef>
              <a:spcPct val="0"/>
            </a:spcBef>
            <a:spcAft>
              <a:spcPct val="35000"/>
            </a:spcAft>
            <a:buNone/>
          </a:pPr>
          <a:endParaRPr lang="pl-PL" sz="1300" kern="1200">
            <a:ln w="31750">
              <a:solidFill>
                <a:schemeClr val="accent5">
                  <a:lumMod val="50000"/>
                </a:schemeClr>
              </a:solidFill>
            </a:ln>
          </a:endParaRPr>
        </a:p>
      </dsp:txBody>
      <dsp:txXfrm>
        <a:off x="2087479" y="1131029"/>
        <a:ext cx="14763" cy="14763"/>
      </dsp:txXfrm>
    </dsp:sp>
    <dsp:sp modelId="{8445B7FE-8708-42C0-8D38-F5F405A87911}">
      <dsp:nvSpPr>
        <dsp:cNvPr id="0" name=""/>
        <dsp:cNvSpPr/>
      </dsp:nvSpPr>
      <dsp:spPr>
        <a:xfrm>
          <a:off x="1606698" y="14452"/>
          <a:ext cx="976324" cy="976324"/>
        </a:xfrm>
        <a:prstGeom prst="ellipse">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pl-PL" sz="1300" b="1" kern="1200" dirty="0">
              <a:solidFill>
                <a:sysClr val="windowText" lastClr="000000"/>
              </a:solidFill>
            </a:rPr>
            <a:t>Leader-</a:t>
          </a:r>
          <a:r>
            <a:rPr lang="pl-PL" sz="1300" b="1" kern="1200" dirty="0" err="1">
              <a:solidFill>
                <a:sysClr val="windowText" lastClr="000000"/>
              </a:solidFill>
            </a:rPr>
            <a:t>ship</a:t>
          </a:r>
          <a:endParaRPr lang="pl-PL" sz="1300" b="1" kern="1200" dirty="0">
            <a:solidFill>
              <a:sysClr val="windowText" lastClr="000000"/>
            </a:solidFill>
          </a:endParaRPr>
        </a:p>
      </dsp:txBody>
      <dsp:txXfrm>
        <a:off x="1749677" y="157431"/>
        <a:ext cx="690366" cy="690366"/>
      </dsp:txXfrm>
    </dsp:sp>
    <dsp:sp modelId="{3BCE3560-6FD9-446C-9220-EC1705F0747C}">
      <dsp:nvSpPr>
        <dsp:cNvPr id="0" name=""/>
        <dsp:cNvSpPr/>
      </dsp:nvSpPr>
      <dsp:spPr>
        <a:xfrm>
          <a:off x="2583023" y="1753235"/>
          <a:ext cx="295269" cy="41945"/>
        </a:xfrm>
        <a:custGeom>
          <a:avLst/>
          <a:gdLst/>
          <a:ahLst/>
          <a:cxnLst/>
          <a:rect l="0" t="0" r="0" b="0"/>
          <a:pathLst>
            <a:path>
              <a:moveTo>
                <a:pt x="0" y="20972"/>
              </a:moveTo>
              <a:lnTo>
                <a:pt x="295269" y="20972"/>
              </a:lnTo>
            </a:path>
          </a:pathLst>
        </a:custGeom>
        <a:noFill/>
        <a:ln w="31750" cap="flat" cmpd="sng" algn="ctr">
          <a:solidFill>
            <a:schemeClr val="tx1"/>
          </a:solidFill>
          <a:prstDash val="solid"/>
          <a:miter lim="800000"/>
          <a:headEnd type="triangle"/>
          <a:tailEnd type="triangle"/>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77850">
            <a:lnSpc>
              <a:spcPct val="90000"/>
            </a:lnSpc>
            <a:spcBef>
              <a:spcPct val="0"/>
            </a:spcBef>
            <a:spcAft>
              <a:spcPct val="35000"/>
            </a:spcAft>
            <a:buNone/>
          </a:pPr>
          <a:endParaRPr lang="pl-PL" sz="1300" kern="1200"/>
        </a:p>
      </dsp:txBody>
      <dsp:txXfrm>
        <a:off x="2723276" y="1766826"/>
        <a:ext cx="14763" cy="14763"/>
      </dsp:txXfrm>
    </dsp:sp>
    <dsp:sp modelId="{0B716FBE-3ACF-4D34-9FCC-7C2091D3054F}">
      <dsp:nvSpPr>
        <dsp:cNvPr id="0" name=""/>
        <dsp:cNvSpPr/>
      </dsp:nvSpPr>
      <dsp:spPr>
        <a:xfrm>
          <a:off x="2878292" y="1286046"/>
          <a:ext cx="976324" cy="976324"/>
        </a:xfrm>
        <a:prstGeom prst="ellipse">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pl-PL" sz="1300" b="1" kern="1200" dirty="0" err="1">
              <a:solidFill>
                <a:sysClr val="windowText" lastClr="000000"/>
              </a:solidFill>
            </a:rPr>
            <a:t>Commu-nication</a:t>
          </a:r>
          <a:endParaRPr lang="pl-PL" sz="1300" b="1" kern="1200" dirty="0">
            <a:solidFill>
              <a:sysClr val="windowText" lastClr="000000"/>
            </a:solidFill>
          </a:endParaRPr>
        </a:p>
      </dsp:txBody>
      <dsp:txXfrm>
        <a:off x="3021271" y="1429025"/>
        <a:ext cx="690366" cy="690366"/>
      </dsp:txXfrm>
    </dsp:sp>
    <dsp:sp modelId="{9F7A2B37-1186-4A91-B8B9-AE64759FDE5E}">
      <dsp:nvSpPr>
        <dsp:cNvPr id="0" name=""/>
        <dsp:cNvSpPr/>
      </dsp:nvSpPr>
      <dsp:spPr>
        <a:xfrm rot="5400000">
          <a:off x="1947226" y="2389032"/>
          <a:ext cx="295269" cy="41945"/>
        </a:xfrm>
        <a:custGeom>
          <a:avLst/>
          <a:gdLst/>
          <a:ahLst/>
          <a:cxnLst/>
          <a:rect l="0" t="0" r="0" b="0"/>
          <a:pathLst>
            <a:path>
              <a:moveTo>
                <a:pt x="0" y="20972"/>
              </a:moveTo>
              <a:lnTo>
                <a:pt x="295269" y="20972"/>
              </a:lnTo>
            </a:path>
          </a:pathLst>
        </a:custGeom>
        <a:noFill/>
        <a:ln w="12700" cap="flat" cmpd="sng" algn="ctr">
          <a:solidFill>
            <a:scrgbClr r="0" g="0" b="0"/>
          </a:solidFill>
          <a:prstDash val="solid"/>
          <a:miter lim="800000"/>
          <a:headEnd type="triangle"/>
          <a:tailEnd type="triangle"/>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77850">
            <a:lnSpc>
              <a:spcPct val="90000"/>
            </a:lnSpc>
            <a:spcBef>
              <a:spcPct val="0"/>
            </a:spcBef>
            <a:spcAft>
              <a:spcPct val="35000"/>
            </a:spcAft>
            <a:buNone/>
          </a:pPr>
          <a:endParaRPr lang="pl-PL" sz="1300" kern="1200">
            <a:ln w="69850">
              <a:solidFill>
                <a:schemeClr val="accent5">
                  <a:lumMod val="50000"/>
                </a:schemeClr>
              </a:solidFill>
            </a:ln>
          </a:endParaRPr>
        </a:p>
      </dsp:txBody>
      <dsp:txXfrm>
        <a:off x="2087479" y="2402623"/>
        <a:ext cx="14763" cy="14763"/>
      </dsp:txXfrm>
    </dsp:sp>
    <dsp:sp modelId="{DA96D6E1-D8C0-4BCC-ADD6-D1DA90615C00}">
      <dsp:nvSpPr>
        <dsp:cNvPr id="0" name=""/>
        <dsp:cNvSpPr/>
      </dsp:nvSpPr>
      <dsp:spPr>
        <a:xfrm>
          <a:off x="1606698" y="2557640"/>
          <a:ext cx="976324" cy="976324"/>
        </a:xfrm>
        <a:prstGeom prst="ellipse">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pl-PL" sz="1300" b="1" kern="1200" dirty="0" err="1">
              <a:solidFill>
                <a:sysClr val="windowText" lastClr="000000"/>
              </a:solidFill>
            </a:rPr>
            <a:t>Engage-ment</a:t>
          </a:r>
          <a:endParaRPr lang="pl-PL" sz="1300" b="1" kern="1200" dirty="0">
            <a:solidFill>
              <a:sysClr val="windowText" lastClr="000000"/>
            </a:solidFill>
          </a:endParaRPr>
        </a:p>
      </dsp:txBody>
      <dsp:txXfrm>
        <a:off x="1749677" y="2700619"/>
        <a:ext cx="690366" cy="690366"/>
      </dsp:txXfrm>
    </dsp:sp>
    <dsp:sp modelId="{F349844D-F22D-4DFF-B712-93F019D3BBBA}">
      <dsp:nvSpPr>
        <dsp:cNvPr id="0" name=""/>
        <dsp:cNvSpPr/>
      </dsp:nvSpPr>
      <dsp:spPr>
        <a:xfrm rot="10800000">
          <a:off x="1311429" y="1753235"/>
          <a:ext cx="295269" cy="41945"/>
        </a:xfrm>
        <a:custGeom>
          <a:avLst/>
          <a:gdLst/>
          <a:ahLst/>
          <a:cxnLst/>
          <a:rect l="0" t="0" r="0" b="0"/>
          <a:pathLst>
            <a:path>
              <a:moveTo>
                <a:pt x="0" y="20972"/>
              </a:moveTo>
              <a:lnTo>
                <a:pt x="295269" y="20972"/>
              </a:lnTo>
            </a:path>
          </a:pathLst>
        </a:custGeom>
        <a:noFill/>
        <a:ln w="28575" cap="flat" cmpd="sng" algn="ctr">
          <a:solidFill>
            <a:schemeClr val="tx1"/>
          </a:solidFill>
          <a:prstDash val="solid"/>
          <a:miter lim="800000"/>
          <a:headEnd type="triangle"/>
          <a:tailEnd type="triangle"/>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77850">
            <a:lnSpc>
              <a:spcPct val="90000"/>
            </a:lnSpc>
            <a:spcBef>
              <a:spcPct val="0"/>
            </a:spcBef>
            <a:spcAft>
              <a:spcPct val="35000"/>
            </a:spcAft>
            <a:buNone/>
          </a:pPr>
          <a:endParaRPr lang="pl-PL" sz="1300" kern="1200"/>
        </a:p>
      </dsp:txBody>
      <dsp:txXfrm rot="10800000">
        <a:off x="1451682" y="1766826"/>
        <a:ext cx="14763" cy="14763"/>
      </dsp:txXfrm>
    </dsp:sp>
    <dsp:sp modelId="{02BF6442-0A82-4774-BF50-360FE645631A}">
      <dsp:nvSpPr>
        <dsp:cNvPr id="0" name=""/>
        <dsp:cNvSpPr/>
      </dsp:nvSpPr>
      <dsp:spPr>
        <a:xfrm>
          <a:off x="335105" y="1286046"/>
          <a:ext cx="976324" cy="976324"/>
        </a:xfrm>
        <a:prstGeom prst="ellipse">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pl-PL" sz="1300" b="1" kern="1200" dirty="0">
              <a:solidFill>
                <a:sysClr val="windowText" lastClr="000000"/>
              </a:solidFill>
            </a:rPr>
            <a:t>Relations with </a:t>
          </a:r>
          <a:r>
            <a:rPr lang="pl-PL" sz="1300" b="1" kern="1200" dirty="0" err="1">
              <a:solidFill>
                <a:sysClr val="windowText" lastClr="000000"/>
              </a:solidFill>
            </a:rPr>
            <a:t>stakehol-ders</a:t>
          </a:r>
          <a:endParaRPr lang="pl-PL" sz="1300" b="1" kern="1200" dirty="0">
            <a:solidFill>
              <a:sysClr val="windowText" lastClr="000000"/>
            </a:solidFill>
          </a:endParaRPr>
        </a:p>
      </dsp:txBody>
      <dsp:txXfrm>
        <a:off x="478084" y="1429025"/>
        <a:ext cx="690366" cy="690366"/>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pl-PL"/>
              <a:t>Kliknij, aby edytować styl</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CB673A0D-CBA7-42CF-9081-12D8A850B1A1}" type="datetimeFigureOut">
              <a:rPr lang="pl-PL" smtClean="0"/>
              <a:t>14.10.2024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AF3F283-5FE2-4577-855E-004401B14A97}" type="slidenum">
              <a:rPr lang="pl-PL" smtClean="0"/>
              <a:t>‹#›</a:t>
            </a:fld>
            <a:endParaRPr lang="pl-PL"/>
          </a:p>
        </p:txBody>
      </p:sp>
    </p:spTree>
    <p:extLst>
      <p:ext uri="{BB962C8B-B14F-4D97-AF65-F5344CB8AC3E}">
        <p14:creationId xmlns:p14="http://schemas.microsoft.com/office/powerpoint/2010/main" val="3172506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CB673A0D-CBA7-42CF-9081-12D8A850B1A1}" type="datetimeFigureOut">
              <a:rPr lang="pl-PL" smtClean="0"/>
              <a:t>14.10.2024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AF3F283-5FE2-4577-855E-004401B14A97}" type="slidenum">
              <a:rPr lang="pl-PL" smtClean="0"/>
              <a:t>‹#›</a:t>
            </a:fld>
            <a:endParaRPr lang="pl-PL"/>
          </a:p>
        </p:txBody>
      </p:sp>
    </p:spTree>
    <p:extLst>
      <p:ext uri="{BB962C8B-B14F-4D97-AF65-F5344CB8AC3E}">
        <p14:creationId xmlns:p14="http://schemas.microsoft.com/office/powerpoint/2010/main" val="574253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CB673A0D-CBA7-42CF-9081-12D8A850B1A1}" type="datetimeFigureOut">
              <a:rPr lang="pl-PL" smtClean="0"/>
              <a:t>14.10.2024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AF3F283-5FE2-4577-855E-004401B14A97}" type="slidenum">
              <a:rPr lang="pl-PL" smtClean="0"/>
              <a:t>‹#›</a:t>
            </a:fld>
            <a:endParaRPr lang="pl-PL"/>
          </a:p>
        </p:txBody>
      </p:sp>
    </p:spTree>
    <p:extLst>
      <p:ext uri="{BB962C8B-B14F-4D97-AF65-F5344CB8AC3E}">
        <p14:creationId xmlns:p14="http://schemas.microsoft.com/office/powerpoint/2010/main" val="2361403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CB673A0D-CBA7-42CF-9081-12D8A850B1A1}" type="datetimeFigureOut">
              <a:rPr lang="pl-PL" smtClean="0"/>
              <a:t>14.10.2024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AF3F283-5FE2-4577-855E-004401B14A97}" type="slidenum">
              <a:rPr lang="pl-PL" smtClean="0"/>
              <a:t>‹#›</a:t>
            </a:fld>
            <a:endParaRPr lang="pl-PL"/>
          </a:p>
        </p:txBody>
      </p:sp>
    </p:spTree>
    <p:extLst>
      <p:ext uri="{BB962C8B-B14F-4D97-AF65-F5344CB8AC3E}">
        <p14:creationId xmlns:p14="http://schemas.microsoft.com/office/powerpoint/2010/main" val="974137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pl-PL"/>
              <a:t>Kliknij, aby edytować styl</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CB673A0D-CBA7-42CF-9081-12D8A850B1A1}" type="datetimeFigureOut">
              <a:rPr lang="pl-PL" smtClean="0"/>
              <a:t>14.10.2024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AF3F283-5FE2-4577-855E-004401B14A97}" type="slidenum">
              <a:rPr lang="pl-PL" smtClean="0"/>
              <a:t>‹#›</a:t>
            </a:fld>
            <a:endParaRPr lang="pl-PL"/>
          </a:p>
        </p:txBody>
      </p:sp>
    </p:spTree>
    <p:extLst>
      <p:ext uri="{BB962C8B-B14F-4D97-AF65-F5344CB8AC3E}">
        <p14:creationId xmlns:p14="http://schemas.microsoft.com/office/powerpoint/2010/main" val="628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CB673A0D-CBA7-42CF-9081-12D8A850B1A1}" type="datetimeFigureOut">
              <a:rPr lang="pl-PL" smtClean="0"/>
              <a:t>14.10.2024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3AF3F283-5FE2-4577-855E-004401B14A97}" type="slidenum">
              <a:rPr lang="pl-PL" smtClean="0"/>
              <a:t>‹#›</a:t>
            </a:fld>
            <a:endParaRPr lang="pl-PL"/>
          </a:p>
        </p:txBody>
      </p:sp>
    </p:spTree>
    <p:extLst>
      <p:ext uri="{BB962C8B-B14F-4D97-AF65-F5344CB8AC3E}">
        <p14:creationId xmlns:p14="http://schemas.microsoft.com/office/powerpoint/2010/main" val="2037277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pl-PL"/>
              <a:t>Kliknij, aby edytować styl</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629842" y="2505075"/>
            <a:ext cx="3868340"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Content Placeholder 5"/>
          <p:cNvSpPr>
            <a:spLocks noGrp="1"/>
          </p:cNvSpPr>
          <p:nvPr>
            <p:ph sz="quarter" idx="4"/>
          </p:nvPr>
        </p:nvSpPr>
        <p:spPr>
          <a:xfrm>
            <a:off x="4629150" y="2505075"/>
            <a:ext cx="3887391"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CB673A0D-CBA7-42CF-9081-12D8A850B1A1}" type="datetimeFigureOut">
              <a:rPr lang="pl-PL" smtClean="0"/>
              <a:t>14.10.2024</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3AF3F283-5FE2-4577-855E-004401B14A97}" type="slidenum">
              <a:rPr lang="pl-PL" smtClean="0"/>
              <a:t>‹#›</a:t>
            </a:fld>
            <a:endParaRPr lang="pl-PL"/>
          </a:p>
        </p:txBody>
      </p:sp>
    </p:spTree>
    <p:extLst>
      <p:ext uri="{BB962C8B-B14F-4D97-AF65-F5344CB8AC3E}">
        <p14:creationId xmlns:p14="http://schemas.microsoft.com/office/powerpoint/2010/main" val="2634552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CB673A0D-CBA7-42CF-9081-12D8A850B1A1}" type="datetimeFigureOut">
              <a:rPr lang="pl-PL" smtClean="0"/>
              <a:t>14.10.2024</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3AF3F283-5FE2-4577-855E-004401B14A97}" type="slidenum">
              <a:rPr lang="pl-PL" smtClean="0"/>
              <a:t>‹#›</a:t>
            </a:fld>
            <a:endParaRPr lang="pl-PL"/>
          </a:p>
        </p:txBody>
      </p:sp>
    </p:spTree>
    <p:extLst>
      <p:ext uri="{BB962C8B-B14F-4D97-AF65-F5344CB8AC3E}">
        <p14:creationId xmlns:p14="http://schemas.microsoft.com/office/powerpoint/2010/main" val="1271655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673A0D-CBA7-42CF-9081-12D8A850B1A1}" type="datetimeFigureOut">
              <a:rPr lang="pl-PL" smtClean="0"/>
              <a:t>14.10.2024</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3AF3F283-5FE2-4577-855E-004401B14A97}" type="slidenum">
              <a:rPr lang="pl-PL" smtClean="0"/>
              <a:t>‹#›</a:t>
            </a:fld>
            <a:endParaRPr lang="pl-PL"/>
          </a:p>
        </p:txBody>
      </p:sp>
    </p:spTree>
    <p:extLst>
      <p:ext uri="{BB962C8B-B14F-4D97-AF65-F5344CB8AC3E}">
        <p14:creationId xmlns:p14="http://schemas.microsoft.com/office/powerpoint/2010/main" val="1514031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l-PL"/>
              <a:t>Kliknij, aby edytować styl</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CB673A0D-CBA7-42CF-9081-12D8A850B1A1}" type="datetimeFigureOut">
              <a:rPr lang="pl-PL" smtClean="0"/>
              <a:t>14.10.2024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3AF3F283-5FE2-4577-855E-004401B14A97}" type="slidenum">
              <a:rPr lang="pl-PL" smtClean="0"/>
              <a:t>‹#›</a:t>
            </a:fld>
            <a:endParaRPr lang="pl-PL"/>
          </a:p>
        </p:txBody>
      </p:sp>
    </p:spTree>
    <p:extLst>
      <p:ext uri="{BB962C8B-B14F-4D97-AF65-F5344CB8AC3E}">
        <p14:creationId xmlns:p14="http://schemas.microsoft.com/office/powerpoint/2010/main" val="1721709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l-PL"/>
              <a:t>Kliknij, aby edytować styl</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CB673A0D-CBA7-42CF-9081-12D8A850B1A1}" type="datetimeFigureOut">
              <a:rPr lang="pl-PL" smtClean="0"/>
              <a:t>14.10.2024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3AF3F283-5FE2-4577-855E-004401B14A97}" type="slidenum">
              <a:rPr lang="pl-PL" smtClean="0"/>
              <a:t>‹#›</a:t>
            </a:fld>
            <a:endParaRPr lang="pl-PL"/>
          </a:p>
        </p:txBody>
      </p:sp>
    </p:spTree>
    <p:extLst>
      <p:ext uri="{BB962C8B-B14F-4D97-AF65-F5344CB8AC3E}">
        <p14:creationId xmlns:p14="http://schemas.microsoft.com/office/powerpoint/2010/main" val="2480347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673A0D-CBA7-42CF-9081-12D8A850B1A1}" type="datetimeFigureOut">
              <a:rPr lang="pl-PL" smtClean="0"/>
              <a:t>14.10.2024</a:t>
            </a:fld>
            <a:endParaRPr lang="pl-PL"/>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F3F283-5FE2-4577-855E-004401B14A97}" type="slidenum">
              <a:rPr lang="pl-PL" smtClean="0"/>
              <a:t>‹#›</a:t>
            </a:fld>
            <a:endParaRPr lang="pl-PL"/>
          </a:p>
        </p:txBody>
      </p:sp>
    </p:spTree>
    <p:extLst>
      <p:ext uri="{BB962C8B-B14F-4D97-AF65-F5344CB8AC3E}">
        <p14:creationId xmlns:p14="http://schemas.microsoft.com/office/powerpoint/2010/main" val="1949054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4216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66" name="Diagram 65">
            <a:extLst>
              <a:ext uri="{FF2B5EF4-FFF2-40B4-BE49-F238E27FC236}">
                <a16:creationId xmlns:a16="http://schemas.microsoft.com/office/drawing/2014/main" id="{1BDC65A3-03D4-B1F8-CD49-225FAE0F02D9}"/>
              </a:ext>
            </a:extLst>
          </p:cNvPr>
          <p:cNvGraphicFramePr/>
          <p:nvPr>
            <p:extLst>
              <p:ext uri="{D42A27DB-BD31-4B8C-83A1-F6EECF244321}">
                <p14:modId xmlns:p14="http://schemas.microsoft.com/office/powerpoint/2010/main" val="877133816"/>
              </p:ext>
            </p:extLst>
          </p:nvPr>
        </p:nvGraphicFramePr>
        <p:xfrm>
          <a:off x="2" y="3309583"/>
          <a:ext cx="4189722" cy="35484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ytuł 1">
            <a:extLst>
              <a:ext uri="{FF2B5EF4-FFF2-40B4-BE49-F238E27FC236}">
                <a16:creationId xmlns:a16="http://schemas.microsoft.com/office/drawing/2014/main" id="{DAA535B2-5BB5-4354-8989-2A6D2220E4AE}"/>
              </a:ext>
            </a:extLst>
          </p:cNvPr>
          <p:cNvSpPr>
            <a:spLocks noGrp="1"/>
          </p:cNvSpPr>
          <p:nvPr>
            <p:ph type="ctrTitle"/>
          </p:nvPr>
        </p:nvSpPr>
        <p:spPr>
          <a:xfrm>
            <a:off x="92597" y="2675112"/>
            <a:ext cx="9051403" cy="753888"/>
          </a:xfrm>
        </p:spPr>
        <p:txBody>
          <a:bodyPr>
            <a:normAutofit fontScale="90000"/>
          </a:bodyPr>
          <a:lstStyle/>
          <a:p>
            <a:r>
              <a:rPr lang="pl-PL" sz="2200" b="1" dirty="0">
                <a:solidFill>
                  <a:srgbClr val="C00000"/>
                </a:solidFill>
                <a:latin typeface="+mn-lt"/>
                <a:ea typeface="Calibri" panose="020F0502020204030204" pitchFamily="34" charset="0"/>
                <a:cs typeface="Times New Roman" panose="02020603050405020304" pitchFamily="18" charset="0"/>
              </a:rPr>
              <a:t>CULTURE OF </a:t>
            </a:r>
            <a:r>
              <a:rPr lang="en-US" sz="2200" b="1" dirty="0">
                <a:solidFill>
                  <a:srgbClr val="C00000"/>
                </a:solidFill>
                <a:effectLst/>
                <a:latin typeface="+mn-lt"/>
                <a:ea typeface="Calibri" panose="020F0502020204030204" pitchFamily="34" charset="0"/>
                <a:cs typeface="Times New Roman" panose="02020603050405020304" pitchFamily="18" charset="0"/>
              </a:rPr>
              <a:t>S</a:t>
            </a:r>
            <a:r>
              <a:rPr lang="pl-PL" sz="2200" b="1" dirty="0">
                <a:solidFill>
                  <a:srgbClr val="C00000"/>
                </a:solidFill>
                <a:effectLst/>
                <a:latin typeface="+mn-lt"/>
                <a:ea typeface="Calibri" panose="020F0502020204030204" pitchFamily="34" charset="0"/>
                <a:cs typeface="Times New Roman" panose="02020603050405020304" pitchFamily="18" charset="0"/>
              </a:rPr>
              <a:t>USTAINABILITY OF THE UNIVERSITY AND ITS DIMENSIONS</a:t>
            </a:r>
            <a:br>
              <a:rPr lang="en-US" sz="2000" b="1" dirty="0">
                <a:effectLst/>
                <a:latin typeface="+mn-lt"/>
                <a:ea typeface="Calibri" panose="020F0502020204030204" pitchFamily="34" charset="0"/>
                <a:cs typeface="Times New Roman" panose="02020603050405020304" pitchFamily="18" charset="0"/>
              </a:rPr>
            </a:br>
            <a:r>
              <a:rPr lang="pl-PL"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pl-PL" sz="2000" dirty="0">
                <a:latin typeface="+mn-lt"/>
              </a:rPr>
              <a:t> </a:t>
            </a:r>
            <a:r>
              <a:rPr lang="pl-PL" sz="1900" dirty="0">
                <a:latin typeface="+mn-lt"/>
              </a:rPr>
              <a:t>Małgorzata Z. Wiśniewska, Ewa Malinowska, Renata Płoska, Mariusz Chmielewski, </a:t>
            </a:r>
            <a:br>
              <a:rPr lang="pl-PL" sz="1900" dirty="0">
                <a:latin typeface="+mn-lt"/>
              </a:rPr>
            </a:br>
            <a:r>
              <a:rPr lang="pl-PL" sz="1900" dirty="0">
                <a:latin typeface="+mn-lt"/>
              </a:rPr>
              <a:t>Małgorzata Szymańska-Brałkowska, Joanna Próchniak</a:t>
            </a:r>
            <a:br>
              <a:rPr lang="pl-PL" sz="1900" dirty="0">
                <a:latin typeface="+mn-lt"/>
              </a:rPr>
            </a:br>
            <a:r>
              <a:rPr lang="pl-PL" sz="1900" dirty="0">
                <a:latin typeface="+mn-lt"/>
              </a:rPr>
              <a:t>Katedra Strategicznego Rozwoju, Wydział Zarządzania, Uniwersytet Gdański</a:t>
            </a:r>
            <a:r>
              <a:rPr lang="pl-PL" sz="1900" dirty="0">
                <a:effectLst/>
                <a:latin typeface="+mn-lt"/>
              </a:rPr>
              <a:t> </a:t>
            </a:r>
            <a:br>
              <a:rPr lang="pl-PL" b="1" dirty="0">
                <a:solidFill>
                  <a:srgbClr val="002060"/>
                </a:solidFill>
                <a:latin typeface="+mn-lt"/>
              </a:rPr>
            </a:br>
            <a:endParaRPr lang="pl-PL" dirty="0">
              <a:latin typeface="+mn-lt"/>
            </a:endParaRPr>
          </a:p>
        </p:txBody>
      </p:sp>
      <p:sp>
        <p:nvSpPr>
          <p:cNvPr id="3" name="Podtytuł 2">
            <a:extLst>
              <a:ext uri="{FF2B5EF4-FFF2-40B4-BE49-F238E27FC236}">
                <a16:creationId xmlns:a16="http://schemas.microsoft.com/office/drawing/2014/main" id="{D1B062A5-DB65-4BC8-9D06-EE4FE00F7B9F}"/>
              </a:ext>
            </a:extLst>
          </p:cNvPr>
          <p:cNvSpPr>
            <a:spLocks noGrp="1"/>
          </p:cNvSpPr>
          <p:nvPr>
            <p:ph type="subTitle" idx="1"/>
          </p:nvPr>
        </p:nvSpPr>
        <p:spPr>
          <a:xfrm>
            <a:off x="0" y="2656244"/>
            <a:ext cx="9144000" cy="634471"/>
          </a:xfrm>
          <a:solidFill>
            <a:schemeClr val="accent6">
              <a:lumMod val="20000"/>
              <a:lumOff val="80000"/>
            </a:schemeClr>
          </a:solidFill>
          <a:ln>
            <a:solidFill>
              <a:schemeClr val="accent6">
                <a:lumMod val="50000"/>
              </a:schemeClr>
            </a:solidFill>
          </a:ln>
        </p:spPr>
        <p:txBody>
          <a:bodyPr>
            <a:noAutofit/>
          </a:bodyPr>
          <a:lstStyle/>
          <a:p>
            <a:pPr algn="just"/>
            <a:r>
              <a:rPr lang="en-US" sz="1800" dirty="0">
                <a:effectLst/>
                <a:ea typeface="Times New Roman" panose="02020603050405020304" pitchFamily="18" charset="0"/>
              </a:rPr>
              <a:t>The purpose</a:t>
            </a:r>
            <a:r>
              <a:rPr lang="pl-PL" sz="1800" dirty="0">
                <a:effectLst/>
                <a:ea typeface="Times New Roman" panose="02020603050405020304" pitchFamily="18" charset="0"/>
              </a:rPr>
              <a:t>:</a:t>
            </a:r>
            <a:r>
              <a:rPr lang="en-US" sz="1800" dirty="0">
                <a:effectLst/>
                <a:ea typeface="Times New Roman" panose="02020603050405020304" pitchFamily="18" charset="0"/>
              </a:rPr>
              <a:t> to recognize and discuss research work on the culture of sustainability in universities (</a:t>
            </a:r>
            <a:r>
              <a:rPr lang="en-US" sz="1800" dirty="0" err="1">
                <a:effectLst/>
                <a:ea typeface="Times New Roman" panose="02020603050405020304" pitchFamily="18" charset="0"/>
              </a:rPr>
              <a:t>CoSoU</a:t>
            </a:r>
            <a:r>
              <a:rPr lang="en-US" sz="1800" dirty="0">
                <a:effectLst/>
                <a:ea typeface="Times New Roman" panose="02020603050405020304" pitchFamily="18" charset="0"/>
              </a:rPr>
              <a:t>) and identify the basic dimensions that contribute to this culture.</a:t>
            </a:r>
            <a:endParaRPr lang="pl-PL" sz="1800" dirty="0">
              <a:effectLst/>
              <a:ea typeface="Times New Roman" panose="02020603050405020304" pitchFamily="18" charset="0"/>
            </a:endParaRPr>
          </a:p>
          <a:p>
            <a:pPr algn="just"/>
            <a:endParaRPr lang="pl-PL" sz="1800" dirty="0"/>
          </a:p>
        </p:txBody>
      </p:sp>
      <p:sp>
        <p:nvSpPr>
          <p:cNvPr id="67" name="pole tekstowe 66">
            <a:extLst>
              <a:ext uri="{FF2B5EF4-FFF2-40B4-BE49-F238E27FC236}">
                <a16:creationId xmlns:a16="http://schemas.microsoft.com/office/drawing/2014/main" id="{213FD9F5-C2AF-D0F7-9F01-6B254474735D}"/>
              </a:ext>
            </a:extLst>
          </p:cNvPr>
          <p:cNvSpPr txBox="1"/>
          <p:nvPr/>
        </p:nvSpPr>
        <p:spPr>
          <a:xfrm>
            <a:off x="4189725" y="3286867"/>
            <a:ext cx="4954276" cy="646331"/>
          </a:xfrm>
          <a:prstGeom prst="rect">
            <a:avLst/>
          </a:prstGeom>
          <a:solidFill>
            <a:schemeClr val="accent6">
              <a:lumMod val="20000"/>
              <a:lumOff val="80000"/>
            </a:schemeClr>
          </a:solidFill>
          <a:ln>
            <a:solidFill>
              <a:schemeClr val="accent6">
                <a:lumMod val="50000"/>
              </a:schemeClr>
            </a:solidFill>
          </a:ln>
        </p:spPr>
        <p:txBody>
          <a:bodyPr wrap="square" rtlCol="0">
            <a:spAutoFit/>
          </a:bodyPr>
          <a:lstStyle/>
          <a:p>
            <a:pPr algn="just"/>
            <a:r>
              <a:rPr lang="pl-PL" dirty="0" err="1">
                <a:effectLst/>
                <a:ea typeface="Times New Roman" panose="02020603050405020304" pitchFamily="18" charset="0"/>
              </a:rPr>
              <a:t>Methods</a:t>
            </a:r>
            <a:r>
              <a:rPr lang="pl-PL" dirty="0">
                <a:effectLst/>
                <a:ea typeface="Times New Roman" panose="02020603050405020304" pitchFamily="18" charset="0"/>
              </a:rPr>
              <a:t>: </a:t>
            </a:r>
            <a:r>
              <a:rPr lang="pl-PL" dirty="0">
                <a:ea typeface="Times New Roman" panose="02020603050405020304" pitchFamily="18" charset="0"/>
              </a:rPr>
              <a:t>a</a:t>
            </a:r>
            <a:r>
              <a:rPr lang="en-US" dirty="0">
                <a:effectLst/>
                <a:ea typeface="Times New Roman" panose="02020603050405020304" pitchFamily="18" charset="0"/>
              </a:rPr>
              <a:t> systematic literature review </a:t>
            </a:r>
            <a:r>
              <a:rPr lang="pl-PL" dirty="0">
                <a:effectLst/>
                <a:ea typeface="Times New Roman" panose="02020603050405020304" pitchFamily="18" charset="0"/>
              </a:rPr>
              <a:t>(</a:t>
            </a:r>
            <a:r>
              <a:rPr lang="en-US" dirty="0">
                <a:effectLst/>
                <a:ea typeface="Times New Roman" panose="02020603050405020304" pitchFamily="18" charset="0"/>
              </a:rPr>
              <a:t>PRISMA</a:t>
            </a:r>
            <a:r>
              <a:rPr lang="pl-PL" dirty="0">
                <a:effectLst/>
                <a:ea typeface="Times New Roman" panose="02020603050405020304" pitchFamily="18" charset="0"/>
              </a:rPr>
              <a:t>); </a:t>
            </a:r>
            <a:r>
              <a:rPr lang="en-US" dirty="0">
                <a:effectLst/>
                <a:ea typeface="Times New Roman" panose="02020603050405020304" pitchFamily="18" charset="0"/>
              </a:rPr>
              <a:t>synthesis, conceptual work, logical reasoning</a:t>
            </a:r>
            <a:endParaRPr lang="pl-PL" b="1" dirty="0">
              <a:solidFill>
                <a:srgbClr val="002060"/>
              </a:solidFill>
              <a:cs typeface="Times New Roman" panose="02020603050405020304" pitchFamily="18" charset="0"/>
            </a:endParaRPr>
          </a:p>
        </p:txBody>
      </p:sp>
      <p:cxnSp>
        <p:nvCxnSpPr>
          <p:cNvPr id="75" name="Łącznik prosty ze strzałką 74">
            <a:extLst>
              <a:ext uri="{FF2B5EF4-FFF2-40B4-BE49-F238E27FC236}">
                <a16:creationId xmlns:a16="http://schemas.microsoft.com/office/drawing/2014/main" id="{762716BA-2EA6-5BB0-D193-675D6823B2B8}"/>
              </a:ext>
            </a:extLst>
          </p:cNvPr>
          <p:cNvCxnSpPr/>
          <p:nvPr/>
        </p:nvCxnSpPr>
        <p:spPr>
          <a:xfrm>
            <a:off x="2509129" y="4226713"/>
            <a:ext cx="533400" cy="495300"/>
          </a:xfrm>
          <a:prstGeom prst="straightConnector1">
            <a:avLst/>
          </a:prstGeom>
          <a:ln w="3175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76" name="Łącznik prosty ze strzałką 75">
            <a:extLst>
              <a:ext uri="{FF2B5EF4-FFF2-40B4-BE49-F238E27FC236}">
                <a16:creationId xmlns:a16="http://schemas.microsoft.com/office/drawing/2014/main" id="{6CA81AC5-D829-D26B-B066-6FDFDD481357}"/>
              </a:ext>
            </a:extLst>
          </p:cNvPr>
          <p:cNvCxnSpPr/>
          <p:nvPr/>
        </p:nvCxnSpPr>
        <p:spPr>
          <a:xfrm>
            <a:off x="1053709" y="5628793"/>
            <a:ext cx="533400" cy="495300"/>
          </a:xfrm>
          <a:prstGeom prst="straightConnector1">
            <a:avLst/>
          </a:prstGeom>
          <a:noFill/>
          <a:ln w="31750" cap="flat" cmpd="sng" algn="ctr">
            <a:solidFill>
              <a:schemeClr val="tx1"/>
            </a:solidFill>
            <a:prstDash val="solid"/>
            <a:miter lim="800000"/>
            <a:headEnd type="triangle"/>
            <a:tailEnd type="triangle"/>
          </a:ln>
          <a:effectLst/>
        </p:spPr>
      </p:cxnSp>
      <p:cxnSp>
        <p:nvCxnSpPr>
          <p:cNvPr id="77" name="Łącznik prosty ze strzałką 76">
            <a:extLst>
              <a:ext uri="{FF2B5EF4-FFF2-40B4-BE49-F238E27FC236}">
                <a16:creationId xmlns:a16="http://schemas.microsoft.com/office/drawing/2014/main" id="{CCA74D33-47AA-EE7D-1F04-5AD5763C74E8}"/>
              </a:ext>
            </a:extLst>
          </p:cNvPr>
          <p:cNvCxnSpPr/>
          <p:nvPr/>
        </p:nvCxnSpPr>
        <p:spPr>
          <a:xfrm flipH="1">
            <a:off x="1129909" y="4203853"/>
            <a:ext cx="518160" cy="457200"/>
          </a:xfrm>
          <a:prstGeom prst="straightConnector1">
            <a:avLst/>
          </a:prstGeom>
          <a:noFill/>
          <a:ln w="31750" cap="flat" cmpd="sng" algn="ctr">
            <a:solidFill>
              <a:schemeClr val="tx1"/>
            </a:solidFill>
            <a:prstDash val="solid"/>
            <a:miter lim="800000"/>
            <a:headEnd type="triangle"/>
            <a:tailEnd type="triangle"/>
          </a:ln>
          <a:effectLst/>
        </p:spPr>
      </p:cxnSp>
      <p:cxnSp>
        <p:nvCxnSpPr>
          <p:cNvPr id="78" name="Łącznik prosty ze strzałką 77">
            <a:extLst>
              <a:ext uri="{FF2B5EF4-FFF2-40B4-BE49-F238E27FC236}">
                <a16:creationId xmlns:a16="http://schemas.microsoft.com/office/drawing/2014/main" id="{BC0764B1-EF0E-197A-1802-87E518FE588C}"/>
              </a:ext>
            </a:extLst>
          </p:cNvPr>
          <p:cNvCxnSpPr/>
          <p:nvPr/>
        </p:nvCxnSpPr>
        <p:spPr>
          <a:xfrm flipH="1">
            <a:off x="2585329" y="5666893"/>
            <a:ext cx="518160" cy="457200"/>
          </a:xfrm>
          <a:prstGeom prst="straightConnector1">
            <a:avLst/>
          </a:prstGeom>
          <a:noFill/>
          <a:ln w="28575" cap="flat" cmpd="sng" algn="ctr">
            <a:solidFill>
              <a:schemeClr val="tx1"/>
            </a:solidFill>
            <a:prstDash val="solid"/>
            <a:miter lim="800000"/>
            <a:headEnd type="triangle"/>
            <a:tailEnd type="triangle"/>
          </a:ln>
          <a:effectLst/>
        </p:spPr>
      </p:cxnSp>
      <p:sp>
        <p:nvSpPr>
          <p:cNvPr id="79" name="Strzałka: zakrzywiona w prawo 78">
            <a:extLst>
              <a:ext uri="{FF2B5EF4-FFF2-40B4-BE49-F238E27FC236}">
                <a16:creationId xmlns:a16="http://schemas.microsoft.com/office/drawing/2014/main" id="{203BD7D6-D186-045C-8F70-2DF6C8EA7636}"/>
              </a:ext>
            </a:extLst>
          </p:cNvPr>
          <p:cNvSpPr/>
          <p:nvPr/>
        </p:nvSpPr>
        <p:spPr>
          <a:xfrm>
            <a:off x="1526149" y="4363873"/>
            <a:ext cx="228600" cy="1653540"/>
          </a:xfrm>
          <a:prstGeom prst="curved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pl-PL"/>
          </a:p>
        </p:txBody>
      </p:sp>
      <p:sp>
        <p:nvSpPr>
          <p:cNvPr id="80" name="Strzałka: zakrzywiona w prawo 79">
            <a:extLst>
              <a:ext uri="{FF2B5EF4-FFF2-40B4-BE49-F238E27FC236}">
                <a16:creationId xmlns:a16="http://schemas.microsoft.com/office/drawing/2014/main" id="{01982CA8-6C60-7D14-E101-723A067E4913}"/>
              </a:ext>
            </a:extLst>
          </p:cNvPr>
          <p:cNvSpPr/>
          <p:nvPr/>
        </p:nvSpPr>
        <p:spPr>
          <a:xfrm rot="5400000">
            <a:off x="1968744" y="3849523"/>
            <a:ext cx="228600" cy="1653540"/>
          </a:xfrm>
          <a:prstGeom prst="curvedRightArrow">
            <a:avLst/>
          </a:prstGeom>
          <a:solidFill>
            <a:sysClr val="windowText" lastClr="000000"/>
          </a:solidFill>
          <a:ln w="1270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pl-PL"/>
          </a:p>
        </p:txBody>
      </p:sp>
      <p:sp>
        <p:nvSpPr>
          <p:cNvPr id="81" name="Strzałka: zakrzywiona w prawo 80">
            <a:extLst>
              <a:ext uri="{FF2B5EF4-FFF2-40B4-BE49-F238E27FC236}">
                <a16:creationId xmlns:a16="http://schemas.microsoft.com/office/drawing/2014/main" id="{3E80C510-1D69-AA5B-98E0-EEAA0016980A}"/>
              </a:ext>
            </a:extLst>
          </p:cNvPr>
          <p:cNvSpPr/>
          <p:nvPr/>
        </p:nvSpPr>
        <p:spPr>
          <a:xfrm rot="16200000">
            <a:off x="1983349" y="4782973"/>
            <a:ext cx="228600" cy="1653540"/>
          </a:xfrm>
          <a:prstGeom prst="curvedRightArrow">
            <a:avLst/>
          </a:prstGeom>
          <a:solidFill>
            <a:sysClr val="windowText" lastClr="000000"/>
          </a:solidFill>
          <a:ln w="1270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pl-PL"/>
          </a:p>
        </p:txBody>
      </p:sp>
      <p:sp>
        <p:nvSpPr>
          <p:cNvPr id="82" name="Strzałka: zakrzywiona w prawo 81">
            <a:extLst>
              <a:ext uri="{FF2B5EF4-FFF2-40B4-BE49-F238E27FC236}">
                <a16:creationId xmlns:a16="http://schemas.microsoft.com/office/drawing/2014/main" id="{06A89C46-8816-D4DF-4816-BC31186AB987}"/>
              </a:ext>
            </a:extLst>
          </p:cNvPr>
          <p:cNvSpPr/>
          <p:nvPr/>
        </p:nvSpPr>
        <p:spPr>
          <a:xfrm rot="10800000">
            <a:off x="2439914" y="4348633"/>
            <a:ext cx="228600" cy="1653540"/>
          </a:xfrm>
          <a:prstGeom prst="curvedRightArrow">
            <a:avLst/>
          </a:prstGeom>
          <a:solidFill>
            <a:sysClr val="windowText" lastClr="000000"/>
          </a:solidFill>
          <a:ln w="1270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pl-PL"/>
          </a:p>
        </p:txBody>
      </p:sp>
      <p:sp>
        <p:nvSpPr>
          <p:cNvPr id="18" name="Podtytuł 2">
            <a:extLst>
              <a:ext uri="{FF2B5EF4-FFF2-40B4-BE49-F238E27FC236}">
                <a16:creationId xmlns:a16="http://schemas.microsoft.com/office/drawing/2014/main" id="{3D25CE37-EA21-3B5A-E7B0-79CC94895EAA}"/>
              </a:ext>
            </a:extLst>
          </p:cNvPr>
          <p:cNvSpPr txBox="1">
            <a:spLocks/>
          </p:cNvSpPr>
          <p:nvPr/>
        </p:nvSpPr>
        <p:spPr>
          <a:xfrm>
            <a:off x="4220481" y="3902470"/>
            <a:ext cx="4914485" cy="2547274"/>
          </a:xfrm>
          <a:prstGeom prst="rect">
            <a:avLst/>
          </a:prstGeom>
          <a:solidFill>
            <a:schemeClr val="accent2">
              <a:lumMod val="60000"/>
              <a:lumOff val="40000"/>
            </a:schemeClr>
          </a:solidFill>
          <a:ln w="28575">
            <a:solidFill>
              <a:srgbClr val="C00000"/>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1800" b="1" dirty="0">
                <a:effectLst/>
                <a:ea typeface="Times New Roman" panose="02020603050405020304" pitchFamily="18" charset="0"/>
              </a:rPr>
              <a:t>An organizational culture of the university that supports its different areas of activity toward the achievement of sustainability goals, based on openness and collaboration with stakeholders. It is a set of norms, values, and beliefs shared by all employees of the university, as well as their behavior in the workplace, conducive to the realization of the goals of sustainable development in every area of the functioning of the University</a:t>
            </a:r>
            <a:r>
              <a:rPr lang="pl-PL" sz="1800" b="1" dirty="0">
                <a:effectLst/>
                <a:ea typeface="Times New Roman" panose="02020603050405020304" pitchFamily="18" charset="0"/>
              </a:rPr>
              <a:t>.</a:t>
            </a:r>
            <a:endParaRPr lang="pl-PL" sz="1800" b="1" dirty="0"/>
          </a:p>
        </p:txBody>
      </p:sp>
      <p:pic>
        <p:nvPicPr>
          <p:cNvPr id="84" name="Obraz 83">
            <a:extLst>
              <a:ext uri="{FF2B5EF4-FFF2-40B4-BE49-F238E27FC236}">
                <a16:creationId xmlns:a16="http://schemas.microsoft.com/office/drawing/2014/main" id="{70A942E1-1524-2A6E-391F-3D89B5D3BEDD}"/>
              </a:ext>
            </a:extLst>
          </p:cNvPr>
          <p:cNvPicPr>
            <a:picLocks noChangeAspect="1"/>
          </p:cNvPicPr>
          <p:nvPr/>
        </p:nvPicPr>
        <p:blipFill>
          <a:blip r:embed="rId8"/>
          <a:stretch>
            <a:fillRect/>
          </a:stretch>
        </p:blipFill>
        <p:spPr>
          <a:xfrm>
            <a:off x="8324995" y="2141475"/>
            <a:ext cx="809971" cy="495901"/>
          </a:xfrm>
          <a:prstGeom prst="rect">
            <a:avLst/>
          </a:prstGeom>
          <a:solidFill>
            <a:schemeClr val="accent5">
              <a:lumMod val="75000"/>
            </a:schemeClr>
          </a:solidFill>
        </p:spPr>
      </p:pic>
      <p:pic>
        <p:nvPicPr>
          <p:cNvPr id="86" name="Obraz 85">
            <a:extLst>
              <a:ext uri="{FF2B5EF4-FFF2-40B4-BE49-F238E27FC236}">
                <a16:creationId xmlns:a16="http://schemas.microsoft.com/office/drawing/2014/main" id="{BC69FBDD-0B8D-F47B-C83A-FD7879879216}"/>
              </a:ext>
            </a:extLst>
          </p:cNvPr>
          <p:cNvPicPr>
            <a:picLocks noChangeAspect="1"/>
          </p:cNvPicPr>
          <p:nvPr/>
        </p:nvPicPr>
        <p:blipFill>
          <a:blip r:embed="rId9"/>
          <a:stretch>
            <a:fillRect/>
          </a:stretch>
        </p:blipFill>
        <p:spPr>
          <a:xfrm>
            <a:off x="9034" y="2150232"/>
            <a:ext cx="1139014" cy="478386"/>
          </a:xfrm>
          <a:prstGeom prst="rect">
            <a:avLst/>
          </a:prstGeom>
          <a:solidFill>
            <a:schemeClr val="accent5">
              <a:lumMod val="75000"/>
            </a:schemeClr>
          </a:solidFill>
        </p:spPr>
      </p:pic>
    </p:spTree>
    <p:extLst>
      <p:ext uri="{BB962C8B-B14F-4D97-AF65-F5344CB8AC3E}">
        <p14:creationId xmlns:p14="http://schemas.microsoft.com/office/powerpoint/2010/main" val="439915661"/>
      </p:ext>
    </p:extLst>
  </p:cSld>
  <p:clrMapOvr>
    <a:masterClrMapping/>
  </p:clrMapOvr>
</p:sld>
</file>

<file path=ppt/theme/theme1.xml><?xml version="1.0" encoding="utf-8"?>
<a:theme xmlns:a="http://schemas.openxmlformats.org/drawingml/2006/main" name="Motyw pakietu Office">
  <a:themeElements>
    <a:clrScheme name="Motyw pakietu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otyw pakietu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yw pakietu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154</TotalTime>
  <Words>172</Words>
  <Application>Microsoft Office PowerPoint</Application>
  <PresentationFormat>Pokaz na ekranie (4:3)</PresentationFormat>
  <Paragraphs>9</Paragraphs>
  <Slides>2</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2</vt:i4>
      </vt:variant>
    </vt:vector>
  </HeadingPairs>
  <TitlesOfParts>
    <vt:vector size="7" baseType="lpstr">
      <vt:lpstr>Arial</vt:lpstr>
      <vt:lpstr>Calibri</vt:lpstr>
      <vt:lpstr>Calibri Light</vt:lpstr>
      <vt:lpstr>Times New Roman</vt:lpstr>
      <vt:lpstr>Motyw pakietu Office</vt:lpstr>
      <vt:lpstr>Prezentacja programu PowerPoint</vt:lpstr>
      <vt:lpstr>CULTURE OF SUSTAINABILITY OF THE UNIVERSITY AND ITS DIMENSIONS   Małgorzata Z. Wiśniewska, Ewa Malinowska, Renata Płoska, Mariusz Chmielewski,  Małgorzata Szymańska-Brałkowska, Joanna Próchniak Katedra Strategicznego Rozwoju, Wydział Zarządzania, Uniwersytet Gdański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Magdalena Muradin</dc:creator>
  <cp:lastModifiedBy>Renata Płoska</cp:lastModifiedBy>
  <cp:revision>12</cp:revision>
  <dcterms:created xsi:type="dcterms:W3CDTF">2024-09-12T16:00:15Z</dcterms:created>
  <dcterms:modified xsi:type="dcterms:W3CDTF">2024-10-14T10:47:45Z</dcterms:modified>
</cp:coreProperties>
</file>